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5"/>
  </p:notesMasterIdLst>
  <p:sldIdLst>
    <p:sldId id="256" r:id="rId5"/>
    <p:sldId id="257" r:id="rId6"/>
    <p:sldId id="260" r:id="rId7"/>
    <p:sldId id="258" r:id="rId8"/>
    <p:sldId id="259" r:id="rId9"/>
    <p:sldId id="261" r:id="rId10"/>
    <p:sldId id="264" r:id="rId11"/>
    <p:sldId id="266" r:id="rId12"/>
    <p:sldId id="268" r:id="rId13"/>
    <p:sldId id="267" r:id="rId14"/>
    <p:sldId id="270" r:id="rId15"/>
    <p:sldId id="273" r:id="rId16"/>
    <p:sldId id="271" r:id="rId17"/>
    <p:sldId id="272" r:id="rId18"/>
    <p:sldId id="274" r:id="rId19"/>
    <p:sldId id="276" r:id="rId20"/>
    <p:sldId id="279" r:id="rId21"/>
    <p:sldId id="277" r:id="rId22"/>
    <p:sldId id="278" r:id="rId23"/>
    <p:sldId id="280" r:id="rId24"/>
    <p:sldId id="281" r:id="rId25"/>
    <p:sldId id="284" r:id="rId26"/>
    <p:sldId id="285" r:id="rId27"/>
    <p:sldId id="283" r:id="rId28"/>
    <p:sldId id="282" r:id="rId29"/>
    <p:sldId id="287" r:id="rId30"/>
    <p:sldId id="291" r:id="rId31"/>
    <p:sldId id="292" r:id="rId32"/>
    <p:sldId id="288" r:id="rId33"/>
    <p:sldId id="289"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364" autoAdjust="0"/>
  </p:normalViewPr>
  <p:slideViewPr>
    <p:cSldViewPr snapToGrid="0">
      <p:cViewPr varScale="1">
        <p:scale>
          <a:sx n="99" d="100"/>
          <a:sy n="99" d="100"/>
        </p:scale>
        <p:origin x="103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0BBF76-884B-412A-9B9D-FDB7405258D6}" type="datetimeFigureOut">
              <a:rPr lang="en-US" smtClean="0"/>
              <a:t>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5533EC-C66D-42B7-86FC-B019EECE89D4}" type="slidenum">
              <a:rPr lang="en-US" smtClean="0"/>
              <a:t>‹#›</a:t>
            </a:fld>
            <a:endParaRPr lang="en-US"/>
          </a:p>
        </p:txBody>
      </p:sp>
    </p:spTree>
    <p:extLst>
      <p:ext uri="{BB962C8B-B14F-4D97-AF65-F5344CB8AC3E}">
        <p14:creationId xmlns:p14="http://schemas.microsoft.com/office/powerpoint/2010/main" val="959504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533EC-C66D-42B7-86FC-B019EECE89D4}" type="slidenum">
              <a:rPr lang="en-US" smtClean="0"/>
              <a:t>11</a:t>
            </a:fld>
            <a:endParaRPr lang="en-US"/>
          </a:p>
        </p:txBody>
      </p:sp>
    </p:spTree>
    <p:extLst>
      <p:ext uri="{BB962C8B-B14F-4D97-AF65-F5344CB8AC3E}">
        <p14:creationId xmlns:p14="http://schemas.microsoft.com/office/powerpoint/2010/main" val="1862263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533EC-C66D-42B7-86FC-B019EECE89D4}" type="slidenum">
              <a:rPr lang="en-US" smtClean="0"/>
              <a:t>23</a:t>
            </a:fld>
            <a:endParaRPr lang="en-US"/>
          </a:p>
        </p:txBody>
      </p:sp>
    </p:spTree>
    <p:extLst>
      <p:ext uri="{BB962C8B-B14F-4D97-AF65-F5344CB8AC3E}">
        <p14:creationId xmlns:p14="http://schemas.microsoft.com/office/powerpoint/2010/main" val="1642987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533EC-C66D-42B7-86FC-B019EECE89D4}" type="slidenum">
              <a:rPr lang="en-US" smtClean="0"/>
              <a:t>24</a:t>
            </a:fld>
            <a:endParaRPr lang="en-US"/>
          </a:p>
        </p:txBody>
      </p:sp>
    </p:spTree>
    <p:extLst>
      <p:ext uri="{BB962C8B-B14F-4D97-AF65-F5344CB8AC3E}">
        <p14:creationId xmlns:p14="http://schemas.microsoft.com/office/powerpoint/2010/main" val="4064797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533EC-C66D-42B7-86FC-B019EECE89D4}" type="slidenum">
              <a:rPr lang="en-US" smtClean="0"/>
              <a:t>26</a:t>
            </a:fld>
            <a:endParaRPr lang="en-US"/>
          </a:p>
        </p:txBody>
      </p:sp>
    </p:spTree>
    <p:extLst>
      <p:ext uri="{BB962C8B-B14F-4D97-AF65-F5344CB8AC3E}">
        <p14:creationId xmlns:p14="http://schemas.microsoft.com/office/powerpoint/2010/main" val="72229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533EC-C66D-42B7-86FC-B019EECE89D4}" type="slidenum">
              <a:rPr lang="en-US" smtClean="0"/>
              <a:t>27</a:t>
            </a:fld>
            <a:endParaRPr lang="en-US"/>
          </a:p>
        </p:txBody>
      </p:sp>
    </p:spTree>
    <p:extLst>
      <p:ext uri="{BB962C8B-B14F-4D97-AF65-F5344CB8AC3E}">
        <p14:creationId xmlns:p14="http://schemas.microsoft.com/office/powerpoint/2010/main" val="3691327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533EC-C66D-42B7-86FC-B019EECE89D4}" type="slidenum">
              <a:rPr lang="en-US" smtClean="0"/>
              <a:t>28</a:t>
            </a:fld>
            <a:endParaRPr lang="en-US"/>
          </a:p>
        </p:txBody>
      </p:sp>
    </p:spTree>
    <p:extLst>
      <p:ext uri="{BB962C8B-B14F-4D97-AF65-F5344CB8AC3E}">
        <p14:creationId xmlns:p14="http://schemas.microsoft.com/office/powerpoint/2010/main" val="1849905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B5533EC-C66D-42B7-86FC-B019EECE89D4}" type="slidenum">
              <a:rPr lang="en-US" smtClean="0"/>
              <a:t>29</a:t>
            </a:fld>
            <a:endParaRPr lang="en-US"/>
          </a:p>
        </p:txBody>
      </p:sp>
    </p:spTree>
    <p:extLst>
      <p:ext uri="{BB962C8B-B14F-4D97-AF65-F5344CB8AC3E}">
        <p14:creationId xmlns:p14="http://schemas.microsoft.com/office/powerpoint/2010/main" val="1947504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533EC-C66D-42B7-86FC-B019EECE89D4}" type="slidenum">
              <a:rPr lang="en-US" smtClean="0"/>
              <a:t>12</a:t>
            </a:fld>
            <a:endParaRPr lang="en-US"/>
          </a:p>
        </p:txBody>
      </p:sp>
    </p:spTree>
    <p:extLst>
      <p:ext uri="{BB962C8B-B14F-4D97-AF65-F5344CB8AC3E}">
        <p14:creationId xmlns:p14="http://schemas.microsoft.com/office/powerpoint/2010/main" val="4036763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533EC-C66D-42B7-86FC-B019EECE89D4}" type="slidenum">
              <a:rPr lang="en-US" smtClean="0"/>
              <a:t>14</a:t>
            </a:fld>
            <a:endParaRPr lang="en-US"/>
          </a:p>
        </p:txBody>
      </p:sp>
    </p:spTree>
    <p:extLst>
      <p:ext uri="{BB962C8B-B14F-4D97-AF65-F5344CB8AC3E}">
        <p14:creationId xmlns:p14="http://schemas.microsoft.com/office/powerpoint/2010/main" val="1470853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533EC-C66D-42B7-86FC-B019EECE89D4}" type="slidenum">
              <a:rPr lang="en-US" smtClean="0"/>
              <a:t>15</a:t>
            </a:fld>
            <a:endParaRPr lang="en-US"/>
          </a:p>
        </p:txBody>
      </p:sp>
    </p:spTree>
    <p:extLst>
      <p:ext uri="{BB962C8B-B14F-4D97-AF65-F5344CB8AC3E}">
        <p14:creationId xmlns:p14="http://schemas.microsoft.com/office/powerpoint/2010/main" val="2958307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533EC-C66D-42B7-86FC-B019EECE89D4}" type="slidenum">
              <a:rPr lang="en-US" smtClean="0"/>
              <a:t>16</a:t>
            </a:fld>
            <a:endParaRPr lang="en-US"/>
          </a:p>
        </p:txBody>
      </p:sp>
    </p:spTree>
    <p:extLst>
      <p:ext uri="{BB962C8B-B14F-4D97-AF65-F5344CB8AC3E}">
        <p14:creationId xmlns:p14="http://schemas.microsoft.com/office/powerpoint/2010/main" val="836027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B5533EC-C66D-42B7-86FC-B019EECE89D4}" type="slidenum">
              <a:rPr lang="en-US" smtClean="0"/>
              <a:t>17</a:t>
            </a:fld>
            <a:endParaRPr lang="en-US"/>
          </a:p>
        </p:txBody>
      </p:sp>
    </p:spTree>
    <p:extLst>
      <p:ext uri="{BB962C8B-B14F-4D97-AF65-F5344CB8AC3E}">
        <p14:creationId xmlns:p14="http://schemas.microsoft.com/office/powerpoint/2010/main" val="3477324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9B5533EC-C66D-42B7-86FC-B019EECE89D4}" type="slidenum">
              <a:rPr lang="en-US" smtClean="0"/>
              <a:t>18</a:t>
            </a:fld>
            <a:endParaRPr lang="en-US"/>
          </a:p>
        </p:txBody>
      </p:sp>
    </p:spTree>
    <p:extLst>
      <p:ext uri="{BB962C8B-B14F-4D97-AF65-F5344CB8AC3E}">
        <p14:creationId xmlns:p14="http://schemas.microsoft.com/office/powerpoint/2010/main" val="2299019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533EC-C66D-42B7-86FC-B019EECE89D4}" type="slidenum">
              <a:rPr lang="en-US" smtClean="0"/>
              <a:t>21</a:t>
            </a:fld>
            <a:endParaRPr lang="en-US"/>
          </a:p>
        </p:txBody>
      </p:sp>
    </p:spTree>
    <p:extLst>
      <p:ext uri="{BB962C8B-B14F-4D97-AF65-F5344CB8AC3E}">
        <p14:creationId xmlns:p14="http://schemas.microsoft.com/office/powerpoint/2010/main" val="992944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533EC-C66D-42B7-86FC-B019EECE89D4}" type="slidenum">
              <a:rPr lang="en-US" smtClean="0"/>
              <a:t>22</a:t>
            </a:fld>
            <a:endParaRPr lang="en-US"/>
          </a:p>
        </p:txBody>
      </p:sp>
    </p:spTree>
    <p:extLst>
      <p:ext uri="{BB962C8B-B14F-4D97-AF65-F5344CB8AC3E}">
        <p14:creationId xmlns:p14="http://schemas.microsoft.com/office/powerpoint/2010/main" val="33442997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Rajdhani SemiBold"/>
              <a:buNone/>
              <a:defRPr sz="6933">
                <a:latin typeface="Rajdhani SemiBold"/>
                <a:ea typeface="Rajdhani SemiBold"/>
                <a:cs typeface="Rajdhani SemiBold"/>
                <a:sym typeface="Rajdhani SemiBold"/>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pl-PL"/>
              <a:t>Kliknij, aby edytować styl</a:t>
            </a:r>
            <a:endParaRPr/>
          </a:p>
        </p:txBody>
      </p:sp>
      <p:sp>
        <p:nvSpPr>
          <p:cNvPr id="10" name="Google Shape;10;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800"/>
              <a:buFont typeface="Rajdhani"/>
              <a:buNone/>
              <a:defRPr sz="3733">
                <a:solidFill>
                  <a:schemeClr val="dk1"/>
                </a:solidFill>
                <a:latin typeface="Rajdhani"/>
                <a:ea typeface="Rajdhani"/>
                <a:cs typeface="Rajdhani"/>
                <a:sym typeface="Rajdhani"/>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pl-PL"/>
              <a:t>Kliknij, aby edytować styl wzorca podtytułu</a:t>
            </a:r>
            <a:endParaRPr/>
          </a:p>
        </p:txBody>
      </p:sp>
      <p:sp>
        <p:nvSpPr>
          <p:cNvPr id="11" name="Google Shape;11;p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l" smtClean="0"/>
              <a:pPr/>
              <a:t>‹#›</a:t>
            </a:fld>
            <a:endParaRPr lang="pl"/>
          </a:p>
        </p:txBody>
      </p:sp>
      <p:sp>
        <p:nvSpPr>
          <p:cNvPr id="12" name="Google Shape;12;p2"/>
          <p:cNvSpPr txBox="1">
            <a:spLocks noGrp="1"/>
          </p:cNvSpPr>
          <p:nvPr>
            <p:ph type="sldNum" idx="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l" smtClean="0"/>
              <a:pPr/>
              <a:t>‹#›</a:t>
            </a:fld>
            <a:endParaRPr lang="pl"/>
          </a:p>
        </p:txBody>
      </p:sp>
      <p:sp>
        <p:nvSpPr>
          <p:cNvPr id="13" name="Google Shape;13;p2"/>
          <p:cNvSpPr txBox="1">
            <a:spLocks noGrp="1"/>
          </p:cNvSpPr>
          <p:nvPr>
            <p:ph type="sldNum" idx="3"/>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F1360CBC-2BCE-411F-9DC6-29BEE5A434D0}" type="slidenum">
              <a:rPr lang="pl-PL" smtClean="0"/>
              <a:t>‹#›</a:t>
            </a:fld>
            <a:endParaRPr lang="pl-PL"/>
          </a:p>
        </p:txBody>
      </p:sp>
      <p:sp>
        <p:nvSpPr>
          <p:cNvPr id="14" name="Google Shape;14;p2"/>
          <p:cNvSpPr txBox="1"/>
          <p:nvPr/>
        </p:nvSpPr>
        <p:spPr>
          <a:xfrm>
            <a:off x="11296611" y="6217623"/>
            <a:ext cx="731600" cy="524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fld id="{00000000-1234-1234-1234-123412341234}" type="slidenum">
              <a:rPr lang="pl" sz="2400"/>
              <a:pPr marL="0" lvl="0" indent="0" algn="l" rtl="0">
                <a:spcBef>
                  <a:spcPts val="0"/>
                </a:spcBef>
                <a:spcAft>
                  <a:spcPts val="0"/>
                </a:spcAft>
                <a:buNone/>
              </a:pPr>
              <a:t>‹#›</a:t>
            </a:fld>
            <a:endParaRPr sz="2400"/>
          </a:p>
        </p:txBody>
      </p:sp>
      <p:sp>
        <p:nvSpPr>
          <p:cNvPr id="15" name="Google Shape;15;p2"/>
          <p:cNvSpPr/>
          <p:nvPr/>
        </p:nvSpPr>
        <p:spPr>
          <a:xfrm>
            <a:off x="-133" y="6217633"/>
            <a:ext cx="12192000" cy="524800"/>
          </a:xfrm>
          <a:prstGeom prst="rect">
            <a:avLst/>
          </a:prstGeom>
          <a:solidFill>
            <a:srgbClr val="FABA14"/>
          </a:solidFill>
          <a:ln w="9525" cap="flat" cmpd="sng">
            <a:solidFill>
              <a:srgbClr val="FABA1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6" name="Google Shape;16;p2"/>
          <p:cNvPicPr preferRelativeResize="0"/>
          <p:nvPr/>
        </p:nvPicPr>
        <p:blipFill>
          <a:blip r:embed="rId2">
            <a:alphaModFix/>
          </a:blip>
          <a:stretch>
            <a:fillRect/>
          </a:stretch>
        </p:blipFill>
        <p:spPr>
          <a:xfrm>
            <a:off x="11404634" y="6239566"/>
            <a:ext cx="515500" cy="515500"/>
          </a:xfrm>
          <a:prstGeom prst="rect">
            <a:avLst/>
          </a:prstGeom>
          <a:noFill/>
          <a:ln>
            <a:noFill/>
          </a:ln>
        </p:spPr>
      </p:pic>
      <p:pic>
        <p:nvPicPr>
          <p:cNvPr id="17" name="Google Shape;17;p2"/>
          <p:cNvPicPr preferRelativeResize="0"/>
          <p:nvPr/>
        </p:nvPicPr>
        <p:blipFill>
          <a:blip r:embed="rId3">
            <a:alphaModFix/>
          </a:blip>
          <a:stretch>
            <a:fillRect/>
          </a:stretch>
        </p:blipFill>
        <p:spPr>
          <a:xfrm>
            <a:off x="11404634" y="6222285"/>
            <a:ext cx="515500" cy="515500"/>
          </a:xfrm>
          <a:prstGeom prst="rect">
            <a:avLst/>
          </a:prstGeom>
          <a:noFill/>
          <a:ln>
            <a:noFill/>
          </a:ln>
        </p:spPr>
      </p:pic>
    </p:spTree>
    <p:extLst>
      <p:ext uri="{BB962C8B-B14F-4D97-AF65-F5344CB8AC3E}">
        <p14:creationId xmlns:p14="http://schemas.microsoft.com/office/powerpoint/2010/main" val="2174629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4"/>
        <p:cNvGrpSpPr/>
        <p:nvPr/>
      </p:nvGrpSpPr>
      <p:grpSpPr>
        <a:xfrm>
          <a:off x="0" y="0"/>
          <a:ext cx="0" cy="0"/>
          <a:chOff x="0" y="0"/>
          <a:chExt cx="0" cy="0"/>
        </a:xfrm>
      </p:grpSpPr>
      <p:sp>
        <p:nvSpPr>
          <p:cNvPr id="105" name="Google Shape;10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106" name="Google Shape;10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pPr lvl="0"/>
            <a:r>
              <a:rPr lang="pl-PL"/>
              <a:t>Kliknij, aby edytować style wzorca tekstu</a:t>
            </a:r>
          </a:p>
        </p:txBody>
      </p:sp>
      <p:sp>
        <p:nvSpPr>
          <p:cNvPr id="107" name="Google Shape;107;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l" smtClean="0"/>
              <a:pPr/>
              <a:t>‹#›</a:t>
            </a:fld>
            <a:endParaRPr lang="pl"/>
          </a:p>
        </p:txBody>
      </p:sp>
      <p:sp>
        <p:nvSpPr>
          <p:cNvPr id="108" name="Google Shape;108;p11"/>
          <p:cNvSpPr txBox="1">
            <a:spLocks noGrp="1"/>
          </p:cNvSpPr>
          <p:nvPr>
            <p:ph type="sldNum" idx="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l" smtClean="0"/>
              <a:pPr/>
              <a:t>‹#›</a:t>
            </a:fld>
            <a:endParaRPr lang="pl"/>
          </a:p>
        </p:txBody>
      </p:sp>
      <p:sp>
        <p:nvSpPr>
          <p:cNvPr id="109" name="Google Shape;109;p11"/>
          <p:cNvSpPr txBox="1">
            <a:spLocks noGrp="1"/>
          </p:cNvSpPr>
          <p:nvPr>
            <p:ph type="sldNum" idx="3"/>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F1360CBC-2BCE-411F-9DC6-29BEE5A434D0}" type="slidenum">
              <a:rPr lang="pl-PL" smtClean="0"/>
              <a:t>‹#›</a:t>
            </a:fld>
            <a:endParaRPr lang="pl-PL"/>
          </a:p>
        </p:txBody>
      </p:sp>
      <p:sp>
        <p:nvSpPr>
          <p:cNvPr id="110" name="Google Shape;110;p11"/>
          <p:cNvSpPr txBox="1"/>
          <p:nvPr/>
        </p:nvSpPr>
        <p:spPr>
          <a:xfrm>
            <a:off x="11296611" y="6217623"/>
            <a:ext cx="731600" cy="524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fld id="{00000000-1234-1234-1234-123412341234}" type="slidenum">
              <a:rPr lang="pl" sz="2400"/>
              <a:pPr marL="0" lvl="0" indent="0" algn="l" rtl="0">
                <a:spcBef>
                  <a:spcPts val="0"/>
                </a:spcBef>
                <a:spcAft>
                  <a:spcPts val="0"/>
                </a:spcAft>
                <a:buNone/>
              </a:pPr>
              <a:t>‹#›</a:t>
            </a:fld>
            <a:endParaRPr sz="2400"/>
          </a:p>
        </p:txBody>
      </p:sp>
      <p:sp>
        <p:nvSpPr>
          <p:cNvPr id="111" name="Google Shape;111;p11"/>
          <p:cNvSpPr/>
          <p:nvPr/>
        </p:nvSpPr>
        <p:spPr>
          <a:xfrm>
            <a:off x="-133" y="6217633"/>
            <a:ext cx="12192000" cy="524800"/>
          </a:xfrm>
          <a:prstGeom prst="rect">
            <a:avLst/>
          </a:prstGeom>
          <a:solidFill>
            <a:srgbClr val="1C4587"/>
          </a:solidFill>
          <a:ln w="9525" cap="flat" cmpd="sng">
            <a:solidFill>
              <a:srgbClr val="371EA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11"/>
          <p:cNvSpPr txBox="1"/>
          <p:nvPr/>
        </p:nvSpPr>
        <p:spPr>
          <a:xfrm>
            <a:off x="161467" y="6271500"/>
            <a:ext cx="1660400" cy="451302"/>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pl" sz="1333" b="1">
                <a:solidFill>
                  <a:srgbClr val="FFFFFF"/>
                </a:solidFill>
                <a:latin typeface="Raleway"/>
                <a:ea typeface="Raleway"/>
                <a:cs typeface="Raleway"/>
                <a:sym typeface="Raleway"/>
              </a:rPr>
              <a:t>HOMER</a:t>
            </a:r>
            <a:r>
              <a:rPr lang="pl" sz="1333">
                <a:solidFill>
                  <a:srgbClr val="FFFFFF"/>
                </a:solidFill>
                <a:latin typeface="Raleway ExtraLight"/>
                <a:ea typeface="Raleway ExtraLight"/>
                <a:cs typeface="Raleway ExtraLight"/>
                <a:sym typeface="Raleway ExtraLight"/>
              </a:rPr>
              <a:t> </a:t>
            </a:r>
            <a:endParaRPr sz="1333">
              <a:solidFill>
                <a:srgbClr val="FFFFFF"/>
              </a:solidFill>
              <a:latin typeface="Raleway ExtraLight"/>
              <a:ea typeface="Raleway ExtraLight"/>
              <a:cs typeface="Raleway ExtraLight"/>
              <a:sym typeface="Raleway ExtraLight"/>
            </a:endParaRPr>
          </a:p>
        </p:txBody>
      </p:sp>
      <p:sp>
        <p:nvSpPr>
          <p:cNvPr id="113" name="Google Shape;113;p11"/>
          <p:cNvSpPr txBox="1"/>
          <p:nvPr/>
        </p:nvSpPr>
        <p:spPr>
          <a:xfrm>
            <a:off x="1452800" y="6271500"/>
            <a:ext cx="5657200" cy="451302"/>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pl" sz="1333">
                <a:solidFill>
                  <a:srgbClr val="FFFFFF"/>
                </a:solidFill>
                <a:latin typeface="Rajdhani"/>
                <a:ea typeface="Rajdhani"/>
                <a:cs typeface="Rajdhani"/>
                <a:sym typeface="Rajdhani"/>
              </a:rPr>
              <a:t>Human Oriented autoMated machinE leaRning</a:t>
            </a:r>
            <a:endParaRPr sz="1333">
              <a:solidFill>
                <a:srgbClr val="FFFFFF"/>
              </a:solidFill>
              <a:latin typeface="Rajdhani"/>
              <a:ea typeface="Rajdhani"/>
              <a:cs typeface="Rajdhani"/>
              <a:sym typeface="Rajdhani"/>
            </a:endParaRPr>
          </a:p>
        </p:txBody>
      </p:sp>
      <p:pic>
        <p:nvPicPr>
          <p:cNvPr id="114" name="Google Shape;114;p11"/>
          <p:cNvPicPr preferRelativeResize="0"/>
          <p:nvPr/>
        </p:nvPicPr>
        <p:blipFill>
          <a:blip r:embed="rId2">
            <a:alphaModFix/>
          </a:blip>
          <a:stretch>
            <a:fillRect/>
          </a:stretch>
        </p:blipFill>
        <p:spPr>
          <a:xfrm>
            <a:off x="11404634" y="6239566"/>
            <a:ext cx="515500" cy="515500"/>
          </a:xfrm>
          <a:prstGeom prst="rect">
            <a:avLst/>
          </a:prstGeom>
          <a:noFill/>
          <a:ln>
            <a:noFill/>
          </a:ln>
        </p:spPr>
      </p:pic>
      <p:pic>
        <p:nvPicPr>
          <p:cNvPr id="115" name="Google Shape;115;p11"/>
          <p:cNvPicPr preferRelativeResize="0"/>
          <p:nvPr/>
        </p:nvPicPr>
        <p:blipFill>
          <a:blip r:embed="rId3">
            <a:alphaModFix/>
          </a:blip>
          <a:stretch>
            <a:fillRect/>
          </a:stretch>
        </p:blipFill>
        <p:spPr>
          <a:xfrm flipH="1">
            <a:off x="1001200" y="6254233"/>
            <a:ext cx="451600" cy="451600"/>
          </a:xfrm>
          <a:prstGeom prst="rect">
            <a:avLst/>
          </a:prstGeom>
          <a:noFill/>
          <a:ln>
            <a:noFill/>
          </a:ln>
        </p:spPr>
      </p:pic>
    </p:spTree>
    <p:extLst>
      <p:ext uri="{BB962C8B-B14F-4D97-AF65-F5344CB8AC3E}">
        <p14:creationId xmlns:p14="http://schemas.microsoft.com/office/powerpoint/2010/main" val="1992462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OMER" type="blank">
  <p:cSld name="HOMER">
    <p:spTree>
      <p:nvGrpSpPr>
        <p:cNvPr id="1" name="Shape 116"/>
        <p:cNvGrpSpPr/>
        <p:nvPr/>
      </p:nvGrpSpPr>
      <p:grpSpPr>
        <a:xfrm>
          <a:off x="0" y="0"/>
          <a:ext cx="0" cy="0"/>
          <a:chOff x="0" y="0"/>
          <a:chExt cx="0" cy="0"/>
        </a:xfrm>
      </p:grpSpPr>
    </p:spTree>
    <p:extLst>
      <p:ext uri="{BB962C8B-B14F-4D97-AF65-F5344CB8AC3E}">
        <p14:creationId xmlns:p14="http://schemas.microsoft.com/office/powerpoint/2010/main" val="3174118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pl-PL"/>
              <a:t>Kliknij, aby edytować styl</a:t>
            </a:r>
            <a:endParaRPr/>
          </a:p>
        </p:txBody>
      </p:sp>
      <p:sp>
        <p:nvSpPr>
          <p:cNvPr id="20" name="Google Shape;2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l" smtClean="0"/>
              <a:pPr/>
              <a:t>‹#›</a:t>
            </a:fld>
            <a:endParaRPr lang="pl"/>
          </a:p>
        </p:txBody>
      </p:sp>
      <p:sp>
        <p:nvSpPr>
          <p:cNvPr id="21" name="Google Shape;21;p3"/>
          <p:cNvSpPr txBox="1">
            <a:spLocks noGrp="1"/>
          </p:cNvSpPr>
          <p:nvPr>
            <p:ph type="sldNum" idx="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l" smtClean="0"/>
              <a:pPr/>
              <a:t>‹#›</a:t>
            </a:fld>
            <a:endParaRPr lang="pl"/>
          </a:p>
        </p:txBody>
      </p:sp>
      <p:sp>
        <p:nvSpPr>
          <p:cNvPr id="22" name="Google Shape;22;p3"/>
          <p:cNvSpPr txBox="1">
            <a:spLocks noGrp="1"/>
          </p:cNvSpPr>
          <p:nvPr>
            <p:ph type="sldNum" idx="3"/>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F1360CBC-2BCE-411F-9DC6-29BEE5A434D0}" type="slidenum">
              <a:rPr lang="pl-PL" smtClean="0"/>
              <a:t>‹#›</a:t>
            </a:fld>
            <a:endParaRPr lang="pl-PL"/>
          </a:p>
        </p:txBody>
      </p:sp>
      <p:sp>
        <p:nvSpPr>
          <p:cNvPr id="23" name="Google Shape;23;p3"/>
          <p:cNvSpPr txBox="1"/>
          <p:nvPr/>
        </p:nvSpPr>
        <p:spPr>
          <a:xfrm>
            <a:off x="11296611" y="6217623"/>
            <a:ext cx="731600" cy="524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fld id="{00000000-1234-1234-1234-123412341234}" type="slidenum">
              <a:rPr lang="pl" sz="2400"/>
              <a:pPr marL="0" lvl="0" indent="0" algn="l" rtl="0">
                <a:spcBef>
                  <a:spcPts val="0"/>
                </a:spcBef>
                <a:spcAft>
                  <a:spcPts val="0"/>
                </a:spcAft>
                <a:buNone/>
              </a:pPr>
              <a:t>‹#›</a:t>
            </a:fld>
            <a:endParaRPr sz="2400"/>
          </a:p>
        </p:txBody>
      </p:sp>
      <p:sp>
        <p:nvSpPr>
          <p:cNvPr id="24" name="Google Shape;24;p3"/>
          <p:cNvSpPr/>
          <p:nvPr/>
        </p:nvSpPr>
        <p:spPr>
          <a:xfrm>
            <a:off x="-109233" y="6217633"/>
            <a:ext cx="12474800" cy="524800"/>
          </a:xfrm>
          <a:prstGeom prst="rect">
            <a:avLst/>
          </a:prstGeom>
          <a:solidFill>
            <a:srgbClr val="FABA14"/>
          </a:solidFill>
          <a:ln w="9525" cap="flat" cmpd="sng">
            <a:solidFill>
              <a:srgbClr val="FABA1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5" name="Google Shape;25;p3"/>
          <p:cNvPicPr preferRelativeResize="0"/>
          <p:nvPr/>
        </p:nvPicPr>
        <p:blipFill>
          <a:blip r:embed="rId2">
            <a:alphaModFix/>
          </a:blip>
          <a:stretch>
            <a:fillRect/>
          </a:stretch>
        </p:blipFill>
        <p:spPr>
          <a:xfrm>
            <a:off x="11404634" y="6239566"/>
            <a:ext cx="515500" cy="515500"/>
          </a:xfrm>
          <a:prstGeom prst="rect">
            <a:avLst/>
          </a:prstGeom>
          <a:noFill/>
          <a:ln>
            <a:noFill/>
          </a:ln>
        </p:spPr>
      </p:pic>
      <p:pic>
        <p:nvPicPr>
          <p:cNvPr id="26" name="Google Shape;26;p3"/>
          <p:cNvPicPr preferRelativeResize="0"/>
          <p:nvPr/>
        </p:nvPicPr>
        <p:blipFill>
          <a:blip r:embed="rId3">
            <a:alphaModFix/>
          </a:blip>
          <a:stretch>
            <a:fillRect/>
          </a:stretch>
        </p:blipFill>
        <p:spPr>
          <a:xfrm>
            <a:off x="11453301" y="6270951"/>
            <a:ext cx="418167" cy="418167"/>
          </a:xfrm>
          <a:prstGeom prst="rect">
            <a:avLst/>
          </a:prstGeom>
          <a:noFill/>
          <a:ln>
            <a:noFill/>
          </a:ln>
        </p:spPr>
      </p:pic>
    </p:spTree>
    <p:extLst>
      <p:ext uri="{BB962C8B-B14F-4D97-AF65-F5344CB8AC3E}">
        <p14:creationId xmlns:p14="http://schemas.microsoft.com/office/powerpoint/2010/main" val="1003561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1352533" y="593367"/>
            <a:ext cx="104240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Rajdhani Medium"/>
              <a:buNone/>
              <a:defRPr>
                <a:latin typeface="Rajdhani Medium"/>
                <a:ea typeface="Rajdhani Medium"/>
                <a:cs typeface="Rajdhani Medium"/>
                <a:sym typeface="Rajdhani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pl-PL"/>
              <a:t>Kliknij, aby edytować styl</a:t>
            </a:r>
            <a:endParaRPr/>
          </a:p>
        </p:txBody>
      </p:sp>
      <p:sp>
        <p:nvSpPr>
          <p:cNvPr id="29" name="Google Shape;29;p4"/>
          <p:cNvSpPr txBox="1">
            <a:spLocks noGrp="1"/>
          </p:cNvSpPr>
          <p:nvPr>
            <p:ph type="body" idx="1"/>
          </p:nvPr>
        </p:nvSpPr>
        <p:spPr>
          <a:xfrm>
            <a:off x="1452800" y="1536633"/>
            <a:ext cx="103236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Clr>
                <a:schemeClr val="dk1"/>
              </a:buClr>
              <a:buSzPts val="1800"/>
              <a:buFont typeface="Rajdhani"/>
              <a:buChar char="●"/>
              <a:defRPr b="1">
                <a:solidFill>
                  <a:schemeClr val="dk1"/>
                </a:solidFill>
                <a:latin typeface="Rajdhani"/>
                <a:ea typeface="Rajdhani"/>
                <a:cs typeface="Rajdhani"/>
                <a:sym typeface="Rajdhani"/>
              </a:defRPr>
            </a:lvl1pPr>
            <a:lvl2pPr marL="1219170" lvl="1" indent="-423323">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2pPr>
            <a:lvl3pPr marL="1828754" lvl="2" indent="-423323">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3pPr>
            <a:lvl4pPr marL="2438339" lvl="3" indent="-423323">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4pPr>
            <a:lvl5pPr marL="3047924" lvl="4" indent="-423323">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5pPr>
            <a:lvl6pPr marL="3657509" lvl="5" indent="-423323">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6pPr>
            <a:lvl7pPr marL="4267093" lvl="6" indent="-423323">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7pPr>
            <a:lvl8pPr marL="4876678" lvl="7" indent="-423323">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8pPr>
            <a:lvl9pPr marL="5486263" lvl="8" indent="-423323">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9pPr>
          </a:lstStyle>
          <a:p>
            <a:pPr lvl="0"/>
            <a:r>
              <a:rPr lang="pl-PL"/>
              <a:t>Kliknij, aby edytować style wzorca tekstu</a:t>
            </a:r>
          </a:p>
        </p:txBody>
      </p:sp>
      <p:sp>
        <p:nvSpPr>
          <p:cNvPr id="30" name="Google Shape;30;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l" smtClean="0"/>
              <a:pPr/>
              <a:t>‹#›</a:t>
            </a:fld>
            <a:endParaRPr lang="pl"/>
          </a:p>
        </p:txBody>
      </p:sp>
      <p:sp>
        <p:nvSpPr>
          <p:cNvPr id="31" name="Google Shape;31;p4"/>
          <p:cNvSpPr txBox="1">
            <a:spLocks noGrp="1"/>
          </p:cNvSpPr>
          <p:nvPr>
            <p:ph type="sldNum" idx="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l" smtClean="0"/>
              <a:pPr/>
              <a:t>‹#›</a:t>
            </a:fld>
            <a:endParaRPr lang="pl"/>
          </a:p>
        </p:txBody>
      </p:sp>
      <p:sp>
        <p:nvSpPr>
          <p:cNvPr id="32" name="Google Shape;32;p4"/>
          <p:cNvSpPr txBox="1">
            <a:spLocks noGrp="1"/>
          </p:cNvSpPr>
          <p:nvPr>
            <p:ph type="sldNum" idx="3"/>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F1360CBC-2BCE-411F-9DC6-29BEE5A434D0}" type="slidenum">
              <a:rPr lang="pl-PL" smtClean="0"/>
              <a:t>‹#›</a:t>
            </a:fld>
            <a:endParaRPr lang="pl-PL"/>
          </a:p>
        </p:txBody>
      </p:sp>
      <p:sp>
        <p:nvSpPr>
          <p:cNvPr id="33" name="Google Shape;33;p4"/>
          <p:cNvSpPr txBox="1"/>
          <p:nvPr/>
        </p:nvSpPr>
        <p:spPr>
          <a:xfrm>
            <a:off x="11296611" y="6217623"/>
            <a:ext cx="731600" cy="524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fld id="{00000000-1234-1234-1234-123412341234}" type="slidenum">
              <a:rPr lang="pl" sz="2400"/>
              <a:pPr marL="0" lvl="0" indent="0" algn="l" rtl="0">
                <a:spcBef>
                  <a:spcPts val="0"/>
                </a:spcBef>
                <a:spcAft>
                  <a:spcPts val="0"/>
                </a:spcAft>
                <a:buNone/>
              </a:pPr>
              <a:t>‹#›</a:t>
            </a:fld>
            <a:endParaRPr sz="2400"/>
          </a:p>
        </p:txBody>
      </p:sp>
      <p:sp>
        <p:nvSpPr>
          <p:cNvPr id="34" name="Google Shape;34;p4"/>
          <p:cNvSpPr/>
          <p:nvPr/>
        </p:nvSpPr>
        <p:spPr>
          <a:xfrm>
            <a:off x="-109233" y="6217633"/>
            <a:ext cx="12474800" cy="524800"/>
          </a:xfrm>
          <a:prstGeom prst="rect">
            <a:avLst/>
          </a:prstGeom>
          <a:solidFill>
            <a:srgbClr val="FABA14"/>
          </a:solidFill>
          <a:ln w="9525" cap="flat" cmpd="sng">
            <a:solidFill>
              <a:srgbClr val="FABA1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35" name="Google Shape;35;p4"/>
          <p:cNvPicPr preferRelativeResize="0"/>
          <p:nvPr/>
        </p:nvPicPr>
        <p:blipFill>
          <a:blip r:embed="rId2">
            <a:alphaModFix/>
          </a:blip>
          <a:stretch>
            <a:fillRect/>
          </a:stretch>
        </p:blipFill>
        <p:spPr>
          <a:xfrm>
            <a:off x="11404634" y="6239566"/>
            <a:ext cx="515500" cy="515500"/>
          </a:xfrm>
          <a:prstGeom prst="rect">
            <a:avLst/>
          </a:prstGeom>
          <a:noFill/>
          <a:ln>
            <a:noFill/>
          </a:ln>
        </p:spPr>
      </p:pic>
      <p:pic>
        <p:nvPicPr>
          <p:cNvPr id="36" name="Google Shape;36;p4"/>
          <p:cNvPicPr preferRelativeResize="0"/>
          <p:nvPr/>
        </p:nvPicPr>
        <p:blipFill>
          <a:blip r:embed="rId2">
            <a:alphaModFix/>
          </a:blip>
          <a:stretch>
            <a:fillRect/>
          </a:stretch>
        </p:blipFill>
        <p:spPr>
          <a:xfrm>
            <a:off x="11404634" y="6239566"/>
            <a:ext cx="515500" cy="515500"/>
          </a:xfrm>
          <a:prstGeom prst="rect">
            <a:avLst/>
          </a:prstGeom>
          <a:noFill/>
          <a:ln>
            <a:noFill/>
          </a:ln>
        </p:spPr>
      </p:pic>
      <p:pic>
        <p:nvPicPr>
          <p:cNvPr id="37" name="Google Shape;37;p4"/>
          <p:cNvPicPr preferRelativeResize="0"/>
          <p:nvPr/>
        </p:nvPicPr>
        <p:blipFill>
          <a:blip r:embed="rId3">
            <a:alphaModFix/>
          </a:blip>
          <a:stretch>
            <a:fillRect/>
          </a:stretch>
        </p:blipFill>
        <p:spPr>
          <a:xfrm>
            <a:off x="11453301" y="6270951"/>
            <a:ext cx="418167" cy="418167"/>
          </a:xfrm>
          <a:prstGeom prst="rect">
            <a:avLst/>
          </a:prstGeom>
          <a:noFill/>
          <a:ln>
            <a:noFill/>
          </a:ln>
        </p:spPr>
      </p:pic>
    </p:spTree>
    <p:extLst>
      <p:ext uri="{BB962C8B-B14F-4D97-AF65-F5344CB8AC3E}">
        <p14:creationId xmlns:p14="http://schemas.microsoft.com/office/powerpoint/2010/main" val="1483589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pl-PL"/>
              <a:t>Kliknij, aby edytować styl</a:t>
            </a:r>
            <a:endParaRPr/>
          </a:p>
        </p:txBody>
      </p:sp>
      <p:sp>
        <p:nvSpPr>
          <p:cNvPr id="40" name="Google Shape;40;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Clr>
                <a:schemeClr val="dk1"/>
              </a:buClr>
              <a:buSzPts val="1400"/>
              <a:buChar char="●"/>
              <a:defRPr sz="1867">
                <a:solidFill>
                  <a:schemeClr val="dk1"/>
                </a:solidFill>
              </a:defRPr>
            </a:lvl1pPr>
            <a:lvl2pPr marL="1219170" lvl="1" indent="-406390">
              <a:spcBef>
                <a:spcPts val="0"/>
              </a:spcBef>
              <a:spcAft>
                <a:spcPts val="0"/>
              </a:spcAft>
              <a:buClr>
                <a:schemeClr val="dk1"/>
              </a:buClr>
              <a:buSzPts val="1200"/>
              <a:buChar char="○"/>
              <a:defRPr sz="1600">
                <a:solidFill>
                  <a:schemeClr val="dk1"/>
                </a:solidFill>
              </a:defRPr>
            </a:lvl2pPr>
            <a:lvl3pPr marL="1828754" lvl="2" indent="-406390">
              <a:spcBef>
                <a:spcPts val="0"/>
              </a:spcBef>
              <a:spcAft>
                <a:spcPts val="0"/>
              </a:spcAft>
              <a:buClr>
                <a:schemeClr val="dk1"/>
              </a:buClr>
              <a:buSzPts val="1200"/>
              <a:buChar char="■"/>
              <a:defRPr sz="1600">
                <a:solidFill>
                  <a:schemeClr val="dk1"/>
                </a:solidFill>
              </a:defRPr>
            </a:lvl3pPr>
            <a:lvl4pPr marL="2438339" lvl="3" indent="-406390">
              <a:spcBef>
                <a:spcPts val="0"/>
              </a:spcBef>
              <a:spcAft>
                <a:spcPts val="0"/>
              </a:spcAft>
              <a:buClr>
                <a:schemeClr val="dk1"/>
              </a:buClr>
              <a:buSzPts val="1200"/>
              <a:buChar char="●"/>
              <a:defRPr sz="1600">
                <a:solidFill>
                  <a:schemeClr val="dk1"/>
                </a:solidFill>
              </a:defRPr>
            </a:lvl4pPr>
            <a:lvl5pPr marL="3047924" lvl="4" indent="-406390">
              <a:spcBef>
                <a:spcPts val="0"/>
              </a:spcBef>
              <a:spcAft>
                <a:spcPts val="0"/>
              </a:spcAft>
              <a:buClr>
                <a:schemeClr val="dk1"/>
              </a:buClr>
              <a:buSzPts val="1200"/>
              <a:buChar char="○"/>
              <a:defRPr sz="1600">
                <a:solidFill>
                  <a:schemeClr val="dk1"/>
                </a:solidFill>
              </a:defRPr>
            </a:lvl5pPr>
            <a:lvl6pPr marL="3657509" lvl="5" indent="-406390">
              <a:spcBef>
                <a:spcPts val="0"/>
              </a:spcBef>
              <a:spcAft>
                <a:spcPts val="0"/>
              </a:spcAft>
              <a:buClr>
                <a:schemeClr val="dk1"/>
              </a:buClr>
              <a:buSzPts val="1200"/>
              <a:buChar char="■"/>
              <a:defRPr sz="1600">
                <a:solidFill>
                  <a:schemeClr val="dk1"/>
                </a:solidFill>
              </a:defRPr>
            </a:lvl6pPr>
            <a:lvl7pPr marL="4267093" lvl="6" indent="-406390">
              <a:spcBef>
                <a:spcPts val="0"/>
              </a:spcBef>
              <a:spcAft>
                <a:spcPts val="0"/>
              </a:spcAft>
              <a:buClr>
                <a:schemeClr val="dk1"/>
              </a:buClr>
              <a:buSzPts val="1200"/>
              <a:buChar char="●"/>
              <a:defRPr sz="1600">
                <a:solidFill>
                  <a:schemeClr val="dk1"/>
                </a:solidFill>
              </a:defRPr>
            </a:lvl7pPr>
            <a:lvl8pPr marL="4876678" lvl="7" indent="-406390">
              <a:spcBef>
                <a:spcPts val="0"/>
              </a:spcBef>
              <a:spcAft>
                <a:spcPts val="0"/>
              </a:spcAft>
              <a:buClr>
                <a:schemeClr val="dk1"/>
              </a:buClr>
              <a:buSzPts val="1200"/>
              <a:buChar char="○"/>
              <a:defRPr sz="1600">
                <a:solidFill>
                  <a:schemeClr val="dk1"/>
                </a:solidFill>
              </a:defRPr>
            </a:lvl8pPr>
            <a:lvl9pPr marL="5486263" lvl="8" indent="-406390">
              <a:spcBef>
                <a:spcPts val="0"/>
              </a:spcBef>
              <a:spcAft>
                <a:spcPts val="0"/>
              </a:spcAft>
              <a:buClr>
                <a:schemeClr val="dk1"/>
              </a:buClr>
              <a:buSzPts val="1200"/>
              <a:buChar char="■"/>
              <a:defRPr sz="1600">
                <a:solidFill>
                  <a:schemeClr val="dk1"/>
                </a:solidFill>
              </a:defRPr>
            </a:lvl9pPr>
          </a:lstStyle>
          <a:p>
            <a:pPr lvl="0"/>
            <a:r>
              <a:rPr lang="pl-PL"/>
              <a:t>Kliknij, aby edytować style wzorca tekstu</a:t>
            </a:r>
          </a:p>
        </p:txBody>
      </p:sp>
      <p:sp>
        <p:nvSpPr>
          <p:cNvPr id="41" name="Google Shape;41;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pl-PL"/>
              <a:t>Kliknij, aby edytować style wzorca tekstu</a:t>
            </a:r>
          </a:p>
        </p:txBody>
      </p:sp>
      <p:sp>
        <p:nvSpPr>
          <p:cNvPr id="42" name="Google Shape;42;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l" smtClean="0"/>
              <a:pPr/>
              <a:t>‹#›</a:t>
            </a:fld>
            <a:endParaRPr lang="pl"/>
          </a:p>
        </p:txBody>
      </p:sp>
      <p:sp>
        <p:nvSpPr>
          <p:cNvPr id="43" name="Google Shape;43;p5"/>
          <p:cNvSpPr txBox="1">
            <a:spLocks noGrp="1"/>
          </p:cNvSpPr>
          <p:nvPr>
            <p:ph type="sldNum" idx="3"/>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l" smtClean="0"/>
              <a:pPr/>
              <a:t>‹#›</a:t>
            </a:fld>
            <a:endParaRPr lang="pl"/>
          </a:p>
        </p:txBody>
      </p:sp>
      <p:sp>
        <p:nvSpPr>
          <p:cNvPr id="44" name="Google Shape;44;p5"/>
          <p:cNvSpPr txBox="1">
            <a:spLocks noGrp="1"/>
          </p:cNvSpPr>
          <p:nvPr>
            <p:ph type="sldNum" idx="4"/>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F1360CBC-2BCE-411F-9DC6-29BEE5A434D0}" type="slidenum">
              <a:rPr lang="pl-PL" smtClean="0"/>
              <a:t>‹#›</a:t>
            </a:fld>
            <a:endParaRPr lang="pl-PL"/>
          </a:p>
        </p:txBody>
      </p:sp>
      <p:sp>
        <p:nvSpPr>
          <p:cNvPr id="45" name="Google Shape;45;p5"/>
          <p:cNvSpPr txBox="1"/>
          <p:nvPr/>
        </p:nvSpPr>
        <p:spPr>
          <a:xfrm>
            <a:off x="11296611" y="6217623"/>
            <a:ext cx="731600" cy="524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fld id="{00000000-1234-1234-1234-123412341234}" type="slidenum">
              <a:rPr lang="pl" sz="2400"/>
              <a:pPr marL="0" lvl="0" indent="0" algn="l" rtl="0">
                <a:spcBef>
                  <a:spcPts val="0"/>
                </a:spcBef>
                <a:spcAft>
                  <a:spcPts val="0"/>
                </a:spcAft>
                <a:buNone/>
              </a:pPr>
              <a:t>‹#›</a:t>
            </a:fld>
            <a:endParaRPr sz="2400"/>
          </a:p>
        </p:txBody>
      </p:sp>
      <p:sp>
        <p:nvSpPr>
          <p:cNvPr id="46" name="Google Shape;46;p5"/>
          <p:cNvSpPr/>
          <p:nvPr/>
        </p:nvSpPr>
        <p:spPr>
          <a:xfrm>
            <a:off x="-133" y="6217633"/>
            <a:ext cx="12192000" cy="524800"/>
          </a:xfrm>
          <a:prstGeom prst="rect">
            <a:avLst/>
          </a:prstGeom>
          <a:solidFill>
            <a:srgbClr val="1C4587"/>
          </a:solidFill>
          <a:ln w="9525" cap="flat" cmpd="sng">
            <a:solidFill>
              <a:srgbClr val="371EA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5"/>
          <p:cNvSpPr txBox="1"/>
          <p:nvPr/>
        </p:nvSpPr>
        <p:spPr>
          <a:xfrm>
            <a:off x="161467" y="6271500"/>
            <a:ext cx="1660400" cy="451302"/>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pl" sz="1333" b="1">
                <a:solidFill>
                  <a:srgbClr val="FFFFFF"/>
                </a:solidFill>
                <a:latin typeface="Raleway"/>
                <a:ea typeface="Raleway"/>
                <a:cs typeface="Raleway"/>
                <a:sym typeface="Raleway"/>
              </a:rPr>
              <a:t>HOMER</a:t>
            </a:r>
            <a:r>
              <a:rPr lang="pl" sz="1333">
                <a:solidFill>
                  <a:srgbClr val="FFFFFF"/>
                </a:solidFill>
                <a:latin typeface="Raleway ExtraLight"/>
                <a:ea typeface="Raleway ExtraLight"/>
                <a:cs typeface="Raleway ExtraLight"/>
                <a:sym typeface="Raleway ExtraLight"/>
              </a:rPr>
              <a:t> </a:t>
            </a:r>
            <a:endParaRPr sz="1333">
              <a:solidFill>
                <a:srgbClr val="FFFFFF"/>
              </a:solidFill>
              <a:latin typeface="Raleway ExtraLight"/>
              <a:ea typeface="Raleway ExtraLight"/>
              <a:cs typeface="Raleway ExtraLight"/>
              <a:sym typeface="Raleway ExtraLight"/>
            </a:endParaRPr>
          </a:p>
        </p:txBody>
      </p:sp>
      <p:sp>
        <p:nvSpPr>
          <p:cNvPr id="48" name="Google Shape;48;p5"/>
          <p:cNvSpPr txBox="1"/>
          <p:nvPr/>
        </p:nvSpPr>
        <p:spPr>
          <a:xfrm>
            <a:off x="1452800" y="6271500"/>
            <a:ext cx="5657200" cy="451302"/>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sz="1333">
              <a:solidFill>
                <a:srgbClr val="FFFFFF"/>
              </a:solidFill>
              <a:latin typeface="Rajdhani"/>
              <a:ea typeface="Rajdhani"/>
              <a:cs typeface="Rajdhani"/>
              <a:sym typeface="Rajdhani"/>
            </a:endParaRPr>
          </a:p>
        </p:txBody>
      </p:sp>
      <p:pic>
        <p:nvPicPr>
          <p:cNvPr id="49" name="Google Shape;49;p5"/>
          <p:cNvPicPr preferRelativeResize="0"/>
          <p:nvPr/>
        </p:nvPicPr>
        <p:blipFill>
          <a:blip r:embed="rId2">
            <a:alphaModFix/>
          </a:blip>
          <a:stretch>
            <a:fillRect/>
          </a:stretch>
        </p:blipFill>
        <p:spPr>
          <a:xfrm>
            <a:off x="11404634" y="6239566"/>
            <a:ext cx="515500" cy="515500"/>
          </a:xfrm>
          <a:prstGeom prst="rect">
            <a:avLst/>
          </a:prstGeom>
          <a:noFill/>
          <a:ln>
            <a:noFill/>
          </a:ln>
        </p:spPr>
      </p:pic>
      <p:pic>
        <p:nvPicPr>
          <p:cNvPr id="50" name="Google Shape;50;p5"/>
          <p:cNvPicPr preferRelativeResize="0"/>
          <p:nvPr/>
        </p:nvPicPr>
        <p:blipFill>
          <a:blip r:embed="rId3">
            <a:alphaModFix/>
          </a:blip>
          <a:stretch>
            <a:fillRect/>
          </a:stretch>
        </p:blipFill>
        <p:spPr>
          <a:xfrm flipH="1">
            <a:off x="1001200" y="6254233"/>
            <a:ext cx="451600" cy="451600"/>
          </a:xfrm>
          <a:prstGeom prst="rect">
            <a:avLst/>
          </a:prstGeom>
          <a:noFill/>
          <a:ln>
            <a:noFill/>
          </a:ln>
        </p:spPr>
      </p:pic>
    </p:spTree>
    <p:extLst>
      <p:ext uri="{BB962C8B-B14F-4D97-AF65-F5344CB8AC3E}">
        <p14:creationId xmlns:p14="http://schemas.microsoft.com/office/powerpoint/2010/main" val="262987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pl-PL"/>
              <a:t>Kliknij, aby edytować styl</a:t>
            </a:r>
            <a:endParaRPr/>
          </a:p>
        </p:txBody>
      </p:sp>
      <p:sp>
        <p:nvSpPr>
          <p:cNvPr id="53" name="Google Shape;53;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l" smtClean="0"/>
              <a:pPr/>
              <a:t>‹#›</a:t>
            </a:fld>
            <a:endParaRPr lang="pl"/>
          </a:p>
        </p:txBody>
      </p:sp>
      <p:sp>
        <p:nvSpPr>
          <p:cNvPr id="54" name="Google Shape;54;p6"/>
          <p:cNvSpPr txBox="1">
            <a:spLocks noGrp="1"/>
          </p:cNvSpPr>
          <p:nvPr>
            <p:ph type="sldNum" idx="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l" smtClean="0"/>
              <a:pPr/>
              <a:t>‹#›</a:t>
            </a:fld>
            <a:endParaRPr lang="pl"/>
          </a:p>
        </p:txBody>
      </p:sp>
      <p:sp>
        <p:nvSpPr>
          <p:cNvPr id="55" name="Google Shape;55;p6"/>
          <p:cNvSpPr txBox="1">
            <a:spLocks noGrp="1"/>
          </p:cNvSpPr>
          <p:nvPr>
            <p:ph type="sldNum" idx="3"/>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F1360CBC-2BCE-411F-9DC6-29BEE5A434D0}" type="slidenum">
              <a:rPr lang="pl-PL" smtClean="0"/>
              <a:t>‹#›</a:t>
            </a:fld>
            <a:endParaRPr lang="pl-PL"/>
          </a:p>
        </p:txBody>
      </p:sp>
      <p:sp>
        <p:nvSpPr>
          <p:cNvPr id="56" name="Google Shape;56;p6"/>
          <p:cNvSpPr txBox="1"/>
          <p:nvPr/>
        </p:nvSpPr>
        <p:spPr>
          <a:xfrm>
            <a:off x="11296611" y="6217623"/>
            <a:ext cx="731600" cy="524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fld id="{00000000-1234-1234-1234-123412341234}" type="slidenum">
              <a:rPr lang="pl" sz="2400"/>
              <a:pPr marL="0" lvl="0" indent="0" algn="l" rtl="0">
                <a:spcBef>
                  <a:spcPts val="0"/>
                </a:spcBef>
                <a:spcAft>
                  <a:spcPts val="0"/>
                </a:spcAft>
                <a:buNone/>
              </a:pPr>
              <a:t>‹#›</a:t>
            </a:fld>
            <a:endParaRPr sz="2400"/>
          </a:p>
        </p:txBody>
      </p:sp>
      <p:sp>
        <p:nvSpPr>
          <p:cNvPr id="57" name="Google Shape;57;p6"/>
          <p:cNvSpPr/>
          <p:nvPr/>
        </p:nvSpPr>
        <p:spPr>
          <a:xfrm>
            <a:off x="-133" y="6217633"/>
            <a:ext cx="12192000" cy="524800"/>
          </a:xfrm>
          <a:prstGeom prst="rect">
            <a:avLst/>
          </a:prstGeom>
          <a:solidFill>
            <a:srgbClr val="1C4587"/>
          </a:solidFill>
          <a:ln w="9525" cap="flat" cmpd="sng">
            <a:solidFill>
              <a:srgbClr val="371EA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6"/>
          <p:cNvSpPr txBox="1"/>
          <p:nvPr/>
        </p:nvSpPr>
        <p:spPr>
          <a:xfrm>
            <a:off x="161467" y="6271500"/>
            <a:ext cx="1660400" cy="451302"/>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pl" sz="1333" b="1">
                <a:solidFill>
                  <a:srgbClr val="FFFFFF"/>
                </a:solidFill>
                <a:latin typeface="Raleway"/>
                <a:ea typeface="Raleway"/>
                <a:cs typeface="Raleway"/>
                <a:sym typeface="Raleway"/>
              </a:rPr>
              <a:t>HOMER</a:t>
            </a:r>
            <a:r>
              <a:rPr lang="pl" sz="1333">
                <a:solidFill>
                  <a:srgbClr val="FFFFFF"/>
                </a:solidFill>
                <a:latin typeface="Raleway ExtraLight"/>
                <a:ea typeface="Raleway ExtraLight"/>
                <a:cs typeface="Raleway ExtraLight"/>
                <a:sym typeface="Raleway ExtraLight"/>
              </a:rPr>
              <a:t> </a:t>
            </a:r>
            <a:endParaRPr sz="1333">
              <a:solidFill>
                <a:srgbClr val="FFFFFF"/>
              </a:solidFill>
              <a:latin typeface="Raleway ExtraLight"/>
              <a:ea typeface="Raleway ExtraLight"/>
              <a:cs typeface="Raleway ExtraLight"/>
              <a:sym typeface="Raleway ExtraLight"/>
            </a:endParaRPr>
          </a:p>
        </p:txBody>
      </p:sp>
      <p:sp>
        <p:nvSpPr>
          <p:cNvPr id="59" name="Google Shape;59;p6"/>
          <p:cNvSpPr txBox="1"/>
          <p:nvPr/>
        </p:nvSpPr>
        <p:spPr>
          <a:xfrm>
            <a:off x="1452800" y="6271500"/>
            <a:ext cx="5657200" cy="451302"/>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pl" sz="1333">
                <a:solidFill>
                  <a:srgbClr val="FFFFFF"/>
                </a:solidFill>
                <a:latin typeface="Rajdhani"/>
                <a:ea typeface="Rajdhani"/>
                <a:cs typeface="Rajdhani"/>
                <a:sym typeface="Rajdhani"/>
              </a:rPr>
              <a:t>Human Oriented autoMated machinE leaRning</a:t>
            </a:r>
            <a:endParaRPr sz="1333">
              <a:solidFill>
                <a:srgbClr val="FFFFFF"/>
              </a:solidFill>
              <a:latin typeface="Rajdhani"/>
              <a:ea typeface="Rajdhani"/>
              <a:cs typeface="Rajdhani"/>
              <a:sym typeface="Rajdhani"/>
            </a:endParaRPr>
          </a:p>
        </p:txBody>
      </p:sp>
      <p:pic>
        <p:nvPicPr>
          <p:cNvPr id="60" name="Google Shape;60;p6"/>
          <p:cNvPicPr preferRelativeResize="0"/>
          <p:nvPr/>
        </p:nvPicPr>
        <p:blipFill>
          <a:blip r:embed="rId2">
            <a:alphaModFix/>
          </a:blip>
          <a:stretch>
            <a:fillRect/>
          </a:stretch>
        </p:blipFill>
        <p:spPr>
          <a:xfrm>
            <a:off x="11404634" y="6239566"/>
            <a:ext cx="515500" cy="515500"/>
          </a:xfrm>
          <a:prstGeom prst="rect">
            <a:avLst/>
          </a:prstGeom>
          <a:noFill/>
          <a:ln>
            <a:noFill/>
          </a:ln>
        </p:spPr>
      </p:pic>
      <p:pic>
        <p:nvPicPr>
          <p:cNvPr id="61" name="Google Shape;61;p6"/>
          <p:cNvPicPr preferRelativeResize="0"/>
          <p:nvPr/>
        </p:nvPicPr>
        <p:blipFill>
          <a:blip r:embed="rId3">
            <a:alphaModFix/>
          </a:blip>
          <a:stretch>
            <a:fillRect/>
          </a:stretch>
        </p:blipFill>
        <p:spPr>
          <a:xfrm flipH="1">
            <a:off x="1001200" y="6254233"/>
            <a:ext cx="451600" cy="451600"/>
          </a:xfrm>
          <a:prstGeom prst="rect">
            <a:avLst/>
          </a:prstGeom>
          <a:noFill/>
          <a:ln>
            <a:noFill/>
          </a:ln>
        </p:spPr>
      </p:pic>
    </p:spTree>
    <p:extLst>
      <p:ext uri="{BB962C8B-B14F-4D97-AF65-F5344CB8AC3E}">
        <p14:creationId xmlns:p14="http://schemas.microsoft.com/office/powerpoint/2010/main" val="3427476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2"/>
        <p:cNvGrpSpPr/>
        <p:nvPr/>
      </p:nvGrpSpPr>
      <p:grpSpPr>
        <a:xfrm>
          <a:off x="0" y="0"/>
          <a:ext cx="0" cy="0"/>
          <a:chOff x="0" y="0"/>
          <a:chExt cx="0" cy="0"/>
        </a:xfrm>
      </p:grpSpPr>
      <p:sp>
        <p:nvSpPr>
          <p:cNvPr id="63" name="Google Shape;63;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pl-PL"/>
              <a:t>Kliknij, aby edytować styl</a:t>
            </a:r>
            <a:endParaRPr/>
          </a:p>
        </p:txBody>
      </p:sp>
      <p:sp>
        <p:nvSpPr>
          <p:cNvPr id="64" name="Google Shape;64;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pl-PL"/>
              <a:t>Kliknij, aby edytować style wzorca tekstu</a:t>
            </a:r>
          </a:p>
        </p:txBody>
      </p:sp>
      <p:sp>
        <p:nvSpPr>
          <p:cNvPr id="65" name="Google Shape;65;p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l" smtClean="0"/>
              <a:pPr/>
              <a:t>‹#›</a:t>
            </a:fld>
            <a:endParaRPr lang="pl"/>
          </a:p>
        </p:txBody>
      </p:sp>
      <p:sp>
        <p:nvSpPr>
          <p:cNvPr id="66" name="Google Shape;66;p7"/>
          <p:cNvSpPr txBox="1">
            <a:spLocks noGrp="1"/>
          </p:cNvSpPr>
          <p:nvPr>
            <p:ph type="sldNum" idx="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l" smtClean="0"/>
              <a:pPr/>
              <a:t>‹#›</a:t>
            </a:fld>
            <a:endParaRPr lang="pl"/>
          </a:p>
        </p:txBody>
      </p:sp>
      <p:sp>
        <p:nvSpPr>
          <p:cNvPr id="67" name="Google Shape;67;p7"/>
          <p:cNvSpPr txBox="1">
            <a:spLocks noGrp="1"/>
          </p:cNvSpPr>
          <p:nvPr>
            <p:ph type="sldNum" idx="3"/>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F1360CBC-2BCE-411F-9DC6-29BEE5A434D0}" type="slidenum">
              <a:rPr lang="pl-PL" smtClean="0"/>
              <a:t>‹#›</a:t>
            </a:fld>
            <a:endParaRPr lang="pl-PL"/>
          </a:p>
        </p:txBody>
      </p:sp>
      <p:sp>
        <p:nvSpPr>
          <p:cNvPr id="68" name="Google Shape;68;p7"/>
          <p:cNvSpPr txBox="1"/>
          <p:nvPr/>
        </p:nvSpPr>
        <p:spPr>
          <a:xfrm>
            <a:off x="11296611" y="6217623"/>
            <a:ext cx="731600" cy="524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fld id="{00000000-1234-1234-1234-123412341234}" type="slidenum">
              <a:rPr lang="pl" sz="2400"/>
              <a:pPr marL="0" lvl="0" indent="0" algn="l" rtl="0">
                <a:spcBef>
                  <a:spcPts val="0"/>
                </a:spcBef>
                <a:spcAft>
                  <a:spcPts val="0"/>
                </a:spcAft>
                <a:buNone/>
              </a:pPr>
              <a:t>‹#›</a:t>
            </a:fld>
            <a:endParaRPr sz="2400"/>
          </a:p>
        </p:txBody>
      </p:sp>
      <p:sp>
        <p:nvSpPr>
          <p:cNvPr id="69" name="Google Shape;69;p7"/>
          <p:cNvSpPr/>
          <p:nvPr/>
        </p:nvSpPr>
        <p:spPr>
          <a:xfrm>
            <a:off x="-133" y="6217633"/>
            <a:ext cx="12192000" cy="524800"/>
          </a:xfrm>
          <a:prstGeom prst="rect">
            <a:avLst/>
          </a:prstGeom>
          <a:solidFill>
            <a:srgbClr val="1C4587"/>
          </a:solidFill>
          <a:ln w="9525" cap="flat" cmpd="sng">
            <a:solidFill>
              <a:srgbClr val="371EA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70" name="Google Shape;70;p7"/>
          <p:cNvPicPr preferRelativeResize="0"/>
          <p:nvPr/>
        </p:nvPicPr>
        <p:blipFill>
          <a:blip r:embed="rId2">
            <a:alphaModFix/>
          </a:blip>
          <a:stretch>
            <a:fillRect/>
          </a:stretch>
        </p:blipFill>
        <p:spPr>
          <a:xfrm>
            <a:off x="11404634" y="6239566"/>
            <a:ext cx="515500" cy="515500"/>
          </a:xfrm>
          <a:prstGeom prst="rect">
            <a:avLst/>
          </a:prstGeom>
          <a:noFill/>
          <a:ln>
            <a:noFill/>
          </a:ln>
        </p:spPr>
      </p:pic>
    </p:spTree>
    <p:extLst>
      <p:ext uri="{BB962C8B-B14F-4D97-AF65-F5344CB8AC3E}">
        <p14:creationId xmlns:p14="http://schemas.microsoft.com/office/powerpoint/2010/main" val="2615527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1"/>
        <p:cNvGrpSpPr/>
        <p:nvPr/>
      </p:nvGrpSpPr>
      <p:grpSpPr>
        <a:xfrm>
          <a:off x="0" y="0"/>
          <a:ext cx="0" cy="0"/>
          <a:chOff x="0" y="0"/>
          <a:chExt cx="0" cy="0"/>
        </a:xfrm>
      </p:grpSpPr>
      <p:sp>
        <p:nvSpPr>
          <p:cNvPr id="72" name="Google Shape;72;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pl-PL"/>
              <a:t>Kliknij, aby edytować styl</a:t>
            </a:r>
            <a:endParaRPr/>
          </a:p>
        </p:txBody>
      </p:sp>
      <p:sp>
        <p:nvSpPr>
          <p:cNvPr id="73" name="Google Shape;73;p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l" smtClean="0"/>
              <a:pPr/>
              <a:t>‹#›</a:t>
            </a:fld>
            <a:endParaRPr lang="pl"/>
          </a:p>
        </p:txBody>
      </p:sp>
      <p:sp>
        <p:nvSpPr>
          <p:cNvPr id="74" name="Google Shape;74;p8"/>
          <p:cNvSpPr txBox="1">
            <a:spLocks noGrp="1"/>
          </p:cNvSpPr>
          <p:nvPr>
            <p:ph type="sldNum" idx="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l" smtClean="0"/>
              <a:pPr/>
              <a:t>‹#›</a:t>
            </a:fld>
            <a:endParaRPr lang="pl"/>
          </a:p>
        </p:txBody>
      </p:sp>
      <p:sp>
        <p:nvSpPr>
          <p:cNvPr id="75" name="Google Shape;75;p8"/>
          <p:cNvSpPr txBox="1">
            <a:spLocks noGrp="1"/>
          </p:cNvSpPr>
          <p:nvPr>
            <p:ph type="sldNum" idx="3"/>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F1360CBC-2BCE-411F-9DC6-29BEE5A434D0}" type="slidenum">
              <a:rPr lang="pl-PL" smtClean="0"/>
              <a:t>‹#›</a:t>
            </a:fld>
            <a:endParaRPr lang="pl-PL"/>
          </a:p>
        </p:txBody>
      </p:sp>
      <p:sp>
        <p:nvSpPr>
          <p:cNvPr id="76" name="Google Shape;76;p8"/>
          <p:cNvSpPr txBox="1"/>
          <p:nvPr/>
        </p:nvSpPr>
        <p:spPr>
          <a:xfrm>
            <a:off x="11296611" y="6217623"/>
            <a:ext cx="731600" cy="524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fld id="{00000000-1234-1234-1234-123412341234}" type="slidenum">
              <a:rPr lang="pl" sz="2400"/>
              <a:pPr marL="0" lvl="0" indent="0" algn="l" rtl="0">
                <a:spcBef>
                  <a:spcPts val="0"/>
                </a:spcBef>
                <a:spcAft>
                  <a:spcPts val="0"/>
                </a:spcAft>
                <a:buNone/>
              </a:pPr>
              <a:t>‹#›</a:t>
            </a:fld>
            <a:endParaRPr sz="2400"/>
          </a:p>
        </p:txBody>
      </p:sp>
      <p:sp>
        <p:nvSpPr>
          <p:cNvPr id="77" name="Google Shape;77;p8"/>
          <p:cNvSpPr/>
          <p:nvPr/>
        </p:nvSpPr>
        <p:spPr>
          <a:xfrm>
            <a:off x="-133" y="6217633"/>
            <a:ext cx="12192000" cy="524800"/>
          </a:xfrm>
          <a:prstGeom prst="rect">
            <a:avLst/>
          </a:prstGeom>
          <a:solidFill>
            <a:srgbClr val="1C4587"/>
          </a:solidFill>
          <a:ln w="9525" cap="flat" cmpd="sng">
            <a:solidFill>
              <a:srgbClr val="371EA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8"/>
          <p:cNvSpPr txBox="1"/>
          <p:nvPr/>
        </p:nvSpPr>
        <p:spPr>
          <a:xfrm>
            <a:off x="161467" y="6271500"/>
            <a:ext cx="1660400" cy="451302"/>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pl" sz="1333" b="1">
                <a:solidFill>
                  <a:srgbClr val="FFFFFF"/>
                </a:solidFill>
                <a:latin typeface="Raleway"/>
                <a:ea typeface="Raleway"/>
                <a:cs typeface="Raleway"/>
                <a:sym typeface="Raleway"/>
              </a:rPr>
              <a:t>HOMER</a:t>
            </a:r>
            <a:r>
              <a:rPr lang="pl" sz="1333">
                <a:solidFill>
                  <a:srgbClr val="FFFFFF"/>
                </a:solidFill>
                <a:latin typeface="Raleway ExtraLight"/>
                <a:ea typeface="Raleway ExtraLight"/>
                <a:cs typeface="Raleway ExtraLight"/>
                <a:sym typeface="Raleway ExtraLight"/>
              </a:rPr>
              <a:t> </a:t>
            </a:r>
            <a:endParaRPr sz="1333">
              <a:solidFill>
                <a:srgbClr val="FFFFFF"/>
              </a:solidFill>
              <a:latin typeface="Raleway ExtraLight"/>
              <a:ea typeface="Raleway ExtraLight"/>
              <a:cs typeface="Raleway ExtraLight"/>
              <a:sym typeface="Raleway ExtraLight"/>
            </a:endParaRPr>
          </a:p>
        </p:txBody>
      </p:sp>
      <p:sp>
        <p:nvSpPr>
          <p:cNvPr id="79" name="Google Shape;79;p8"/>
          <p:cNvSpPr txBox="1"/>
          <p:nvPr/>
        </p:nvSpPr>
        <p:spPr>
          <a:xfrm>
            <a:off x="1452800" y="6271500"/>
            <a:ext cx="5657200" cy="451302"/>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pl" sz="1333">
                <a:solidFill>
                  <a:srgbClr val="FFFFFF"/>
                </a:solidFill>
                <a:latin typeface="Rajdhani"/>
                <a:ea typeface="Rajdhani"/>
                <a:cs typeface="Rajdhani"/>
                <a:sym typeface="Rajdhani"/>
              </a:rPr>
              <a:t>Human Oriented autoMated machinE leaRning</a:t>
            </a:r>
            <a:endParaRPr sz="1333">
              <a:solidFill>
                <a:srgbClr val="FFFFFF"/>
              </a:solidFill>
              <a:latin typeface="Rajdhani"/>
              <a:ea typeface="Rajdhani"/>
              <a:cs typeface="Rajdhani"/>
              <a:sym typeface="Rajdhani"/>
            </a:endParaRPr>
          </a:p>
        </p:txBody>
      </p:sp>
      <p:pic>
        <p:nvPicPr>
          <p:cNvPr id="80" name="Google Shape;80;p8"/>
          <p:cNvPicPr preferRelativeResize="0"/>
          <p:nvPr/>
        </p:nvPicPr>
        <p:blipFill>
          <a:blip r:embed="rId2">
            <a:alphaModFix/>
          </a:blip>
          <a:stretch>
            <a:fillRect/>
          </a:stretch>
        </p:blipFill>
        <p:spPr>
          <a:xfrm>
            <a:off x="11404634" y="6239566"/>
            <a:ext cx="515500" cy="515500"/>
          </a:xfrm>
          <a:prstGeom prst="rect">
            <a:avLst/>
          </a:prstGeom>
          <a:noFill/>
          <a:ln>
            <a:noFill/>
          </a:ln>
        </p:spPr>
      </p:pic>
      <p:pic>
        <p:nvPicPr>
          <p:cNvPr id="81" name="Google Shape;81;p8"/>
          <p:cNvPicPr preferRelativeResize="0"/>
          <p:nvPr/>
        </p:nvPicPr>
        <p:blipFill>
          <a:blip r:embed="rId3">
            <a:alphaModFix/>
          </a:blip>
          <a:stretch>
            <a:fillRect/>
          </a:stretch>
        </p:blipFill>
        <p:spPr>
          <a:xfrm flipH="1">
            <a:off x="1001200" y="6254233"/>
            <a:ext cx="451600" cy="451600"/>
          </a:xfrm>
          <a:prstGeom prst="rect">
            <a:avLst/>
          </a:prstGeom>
          <a:noFill/>
          <a:ln>
            <a:noFill/>
          </a:ln>
        </p:spPr>
      </p:pic>
    </p:spTree>
    <p:extLst>
      <p:ext uri="{BB962C8B-B14F-4D97-AF65-F5344CB8AC3E}">
        <p14:creationId xmlns:p14="http://schemas.microsoft.com/office/powerpoint/2010/main" val="226748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2"/>
        <p:cNvGrpSpPr/>
        <p:nvPr/>
      </p:nvGrpSpPr>
      <p:grpSpPr>
        <a:xfrm>
          <a:off x="0" y="0"/>
          <a:ext cx="0" cy="0"/>
          <a:chOff x="0" y="0"/>
          <a:chExt cx="0" cy="0"/>
        </a:xfrm>
      </p:grpSpPr>
      <p:sp>
        <p:nvSpPr>
          <p:cNvPr id="83" name="Google Shape;83;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pl-PL"/>
              <a:t>Kliknij, aby edytować styl</a:t>
            </a:r>
            <a:endParaRPr/>
          </a:p>
        </p:txBody>
      </p:sp>
      <p:sp>
        <p:nvSpPr>
          <p:cNvPr id="84" name="Google Shape;84;p9"/>
          <p:cNvSpPr/>
          <p:nvPr/>
        </p:nvSpPr>
        <p:spPr>
          <a:xfrm>
            <a:off x="6096000" y="-167"/>
            <a:ext cx="6096000" cy="6052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5" name="Google Shape;85;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pl-PL"/>
              <a:t>Kliknij, aby edytować styl wzorca podtytułu</a:t>
            </a:r>
            <a:endParaRPr/>
          </a:p>
        </p:txBody>
      </p:sp>
      <p:sp>
        <p:nvSpPr>
          <p:cNvPr id="86" name="Google Shape;86;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pl-PL"/>
              <a:t>Kliknij, aby edytować style wzorca tekstu</a:t>
            </a:r>
          </a:p>
        </p:txBody>
      </p:sp>
      <p:sp>
        <p:nvSpPr>
          <p:cNvPr id="87" name="Google Shape;87;p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l" smtClean="0"/>
              <a:pPr/>
              <a:t>‹#›</a:t>
            </a:fld>
            <a:endParaRPr lang="pl"/>
          </a:p>
        </p:txBody>
      </p:sp>
      <p:sp>
        <p:nvSpPr>
          <p:cNvPr id="88" name="Google Shape;88;p9"/>
          <p:cNvSpPr txBox="1">
            <a:spLocks noGrp="1"/>
          </p:cNvSpPr>
          <p:nvPr>
            <p:ph type="sldNum" idx="3"/>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l" smtClean="0"/>
              <a:pPr/>
              <a:t>‹#›</a:t>
            </a:fld>
            <a:endParaRPr lang="pl"/>
          </a:p>
        </p:txBody>
      </p:sp>
      <p:sp>
        <p:nvSpPr>
          <p:cNvPr id="89" name="Google Shape;89;p9"/>
          <p:cNvSpPr txBox="1">
            <a:spLocks noGrp="1"/>
          </p:cNvSpPr>
          <p:nvPr>
            <p:ph type="sldNum" idx="4"/>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F1360CBC-2BCE-411F-9DC6-29BEE5A434D0}" type="slidenum">
              <a:rPr lang="pl-PL" smtClean="0"/>
              <a:t>‹#›</a:t>
            </a:fld>
            <a:endParaRPr lang="pl-PL"/>
          </a:p>
        </p:txBody>
      </p:sp>
      <p:sp>
        <p:nvSpPr>
          <p:cNvPr id="90" name="Google Shape;90;p9"/>
          <p:cNvSpPr txBox="1"/>
          <p:nvPr/>
        </p:nvSpPr>
        <p:spPr>
          <a:xfrm>
            <a:off x="11296611" y="6217623"/>
            <a:ext cx="731600" cy="524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fld id="{00000000-1234-1234-1234-123412341234}" type="slidenum">
              <a:rPr lang="pl" sz="2400"/>
              <a:pPr marL="0" lvl="0" indent="0" algn="l" rtl="0">
                <a:spcBef>
                  <a:spcPts val="0"/>
                </a:spcBef>
                <a:spcAft>
                  <a:spcPts val="0"/>
                </a:spcAft>
                <a:buNone/>
              </a:pPr>
              <a:t>‹#›</a:t>
            </a:fld>
            <a:endParaRPr sz="2400"/>
          </a:p>
        </p:txBody>
      </p:sp>
      <p:sp>
        <p:nvSpPr>
          <p:cNvPr id="91" name="Google Shape;91;p9"/>
          <p:cNvSpPr/>
          <p:nvPr/>
        </p:nvSpPr>
        <p:spPr>
          <a:xfrm>
            <a:off x="-133" y="6217633"/>
            <a:ext cx="12192000" cy="524800"/>
          </a:xfrm>
          <a:prstGeom prst="rect">
            <a:avLst/>
          </a:prstGeom>
          <a:solidFill>
            <a:srgbClr val="1C4587"/>
          </a:solidFill>
          <a:ln w="9525" cap="flat" cmpd="sng">
            <a:solidFill>
              <a:srgbClr val="371EA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92" name="Google Shape;92;p9"/>
          <p:cNvPicPr preferRelativeResize="0"/>
          <p:nvPr/>
        </p:nvPicPr>
        <p:blipFill>
          <a:blip r:embed="rId2">
            <a:alphaModFix/>
          </a:blip>
          <a:stretch>
            <a:fillRect/>
          </a:stretch>
        </p:blipFill>
        <p:spPr>
          <a:xfrm>
            <a:off x="11404634" y="6239566"/>
            <a:ext cx="515500" cy="515500"/>
          </a:xfrm>
          <a:prstGeom prst="rect">
            <a:avLst/>
          </a:prstGeom>
          <a:noFill/>
          <a:ln>
            <a:noFill/>
          </a:ln>
        </p:spPr>
      </p:pic>
    </p:spTree>
    <p:extLst>
      <p:ext uri="{BB962C8B-B14F-4D97-AF65-F5344CB8AC3E}">
        <p14:creationId xmlns:p14="http://schemas.microsoft.com/office/powerpoint/2010/main" val="3613777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3"/>
        <p:cNvGrpSpPr/>
        <p:nvPr/>
      </p:nvGrpSpPr>
      <p:grpSpPr>
        <a:xfrm>
          <a:off x="0" y="0"/>
          <a:ext cx="0" cy="0"/>
          <a:chOff x="0" y="0"/>
          <a:chExt cx="0" cy="0"/>
        </a:xfrm>
      </p:grpSpPr>
      <p:sp>
        <p:nvSpPr>
          <p:cNvPr id="94" name="Google Shape;94;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pPr lvl="0"/>
            <a:r>
              <a:rPr lang="pl-PL"/>
              <a:t>Kliknij, aby edytować style wzorca tekstu</a:t>
            </a:r>
          </a:p>
        </p:txBody>
      </p:sp>
      <p:sp>
        <p:nvSpPr>
          <p:cNvPr id="95" name="Google Shape;95;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l" smtClean="0"/>
              <a:pPr/>
              <a:t>‹#›</a:t>
            </a:fld>
            <a:endParaRPr lang="pl"/>
          </a:p>
        </p:txBody>
      </p:sp>
      <p:sp>
        <p:nvSpPr>
          <p:cNvPr id="96" name="Google Shape;96;p10"/>
          <p:cNvSpPr txBox="1">
            <a:spLocks noGrp="1"/>
          </p:cNvSpPr>
          <p:nvPr>
            <p:ph type="sldNum" idx="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pl" smtClean="0"/>
              <a:pPr/>
              <a:t>‹#›</a:t>
            </a:fld>
            <a:endParaRPr lang="pl"/>
          </a:p>
        </p:txBody>
      </p:sp>
      <p:sp>
        <p:nvSpPr>
          <p:cNvPr id="97" name="Google Shape;97;p10"/>
          <p:cNvSpPr txBox="1">
            <a:spLocks noGrp="1"/>
          </p:cNvSpPr>
          <p:nvPr>
            <p:ph type="sldNum" idx="3"/>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F1360CBC-2BCE-411F-9DC6-29BEE5A434D0}" type="slidenum">
              <a:rPr lang="pl-PL" smtClean="0"/>
              <a:t>‹#›</a:t>
            </a:fld>
            <a:endParaRPr lang="pl-PL"/>
          </a:p>
        </p:txBody>
      </p:sp>
      <p:sp>
        <p:nvSpPr>
          <p:cNvPr id="98" name="Google Shape;98;p10"/>
          <p:cNvSpPr txBox="1"/>
          <p:nvPr/>
        </p:nvSpPr>
        <p:spPr>
          <a:xfrm>
            <a:off x="11296611" y="6217623"/>
            <a:ext cx="731600" cy="5248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fld id="{00000000-1234-1234-1234-123412341234}" type="slidenum">
              <a:rPr lang="pl" sz="2400"/>
              <a:pPr marL="0" lvl="0" indent="0" algn="l" rtl="0">
                <a:spcBef>
                  <a:spcPts val="0"/>
                </a:spcBef>
                <a:spcAft>
                  <a:spcPts val="0"/>
                </a:spcAft>
                <a:buNone/>
              </a:pPr>
              <a:t>‹#›</a:t>
            </a:fld>
            <a:endParaRPr sz="2400"/>
          </a:p>
        </p:txBody>
      </p:sp>
      <p:sp>
        <p:nvSpPr>
          <p:cNvPr id="99" name="Google Shape;99;p10"/>
          <p:cNvSpPr/>
          <p:nvPr/>
        </p:nvSpPr>
        <p:spPr>
          <a:xfrm>
            <a:off x="-133" y="6217633"/>
            <a:ext cx="12192000" cy="524800"/>
          </a:xfrm>
          <a:prstGeom prst="rect">
            <a:avLst/>
          </a:prstGeom>
          <a:solidFill>
            <a:srgbClr val="1C4587"/>
          </a:solidFill>
          <a:ln w="9525" cap="flat" cmpd="sng">
            <a:solidFill>
              <a:srgbClr val="371EA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0" name="Google Shape;100;p10"/>
          <p:cNvSpPr txBox="1"/>
          <p:nvPr/>
        </p:nvSpPr>
        <p:spPr>
          <a:xfrm>
            <a:off x="161467" y="6271500"/>
            <a:ext cx="1660400" cy="451302"/>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pl" sz="1333" b="1">
                <a:solidFill>
                  <a:srgbClr val="FFFFFF"/>
                </a:solidFill>
                <a:latin typeface="Raleway"/>
                <a:ea typeface="Raleway"/>
                <a:cs typeface="Raleway"/>
                <a:sym typeface="Raleway"/>
              </a:rPr>
              <a:t>HOMER</a:t>
            </a:r>
            <a:r>
              <a:rPr lang="pl" sz="1333">
                <a:solidFill>
                  <a:srgbClr val="FFFFFF"/>
                </a:solidFill>
                <a:latin typeface="Raleway ExtraLight"/>
                <a:ea typeface="Raleway ExtraLight"/>
                <a:cs typeface="Raleway ExtraLight"/>
                <a:sym typeface="Raleway ExtraLight"/>
              </a:rPr>
              <a:t> </a:t>
            </a:r>
            <a:endParaRPr sz="1333">
              <a:solidFill>
                <a:srgbClr val="FFFFFF"/>
              </a:solidFill>
              <a:latin typeface="Raleway ExtraLight"/>
              <a:ea typeface="Raleway ExtraLight"/>
              <a:cs typeface="Raleway ExtraLight"/>
              <a:sym typeface="Raleway ExtraLight"/>
            </a:endParaRPr>
          </a:p>
        </p:txBody>
      </p:sp>
      <p:sp>
        <p:nvSpPr>
          <p:cNvPr id="101" name="Google Shape;101;p10"/>
          <p:cNvSpPr txBox="1"/>
          <p:nvPr/>
        </p:nvSpPr>
        <p:spPr>
          <a:xfrm>
            <a:off x="1452800" y="6271500"/>
            <a:ext cx="5657200" cy="451302"/>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pl" sz="1333">
                <a:solidFill>
                  <a:srgbClr val="FFFFFF"/>
                </a:solidFill>
                <a:latin typeface="Rajdhani"/>
                <a:ea typeface="Rajdhani"/>
                <a:cs typeface="Rajdhani"/>
                <a:sym typeface="Rajdhani"/>
              </a:rPr>
              <a:t>Human Oriented autoMated machinE leaRning</a:t>
            </a:r>
            <a:endParaRPr sz="1333">
              <a:solidFill>
                <a:srgbClr val="FFFFFF"/>
              </a:solidFill>
              <a:latin typeface="Rajdhani"/>
              <a:ea typeface="Rajdhani"/>
              <a:cs typeface="Rajdhani"/>
              <a:sym typeface="Rajdhani"/>
            </a:endParaRPr>
          </a:p>
        </p:txBody>
      </p:sp>
      <p:pic>
        <p:nvPicPr>
          <p:cNvPr id="102" name="Google Shape;102;p10"/>
          <p:cNvPicPr preferRelativeResize="0"/>
          <p:nvPr/>
        </p:nvPicPr>
        <p:blipFill>
          <a:blip r:embed="rId2">
            <a:alphaModFix/>
          </a:blip>
          <a:stretch>
            <a:fillRect/>
          </a:stretch>
        </p:blipFill>
        <p:spPr>
          <a:xfrm>
            <a:off x="11404634" y="6239566"/>
            <a:ext cx="515500" cy="515500"/>
          </a:xfrm>
          <a:prstGeom prst="rect">
            <a:avLst/>
          </a:prstGeom>
          <a:noFill/>
          <a:ln>
            <a:noFill/>
          </a:ln>
        </p:spPr>
      </p:pic>
      <p:pic>
        <p:nvPicPr>
          <p:cNvPr id="103" name="Google Shape;103;p10"/>
          <p:cNvPicPr preferRelativeResize="0"/>
          <p:nvPr/>
        </p:nvPicPr>
        <p:blipFill>
          <a:blip r:embed="rId3">
            <a:alphaModFix/>
          </a:blip>
          <a:stretch>
            <a:fillRect/>
          </a:stretch>
        </p:blipFill>
        <p:spPr>
          <a:xfrm flipH="1">
            <a:off x="1001200" y="6254233"/>
            <a:ext cx="451600" cy="451600"/>
          </a:xfrm>
          <a:prstGeom prst="rect">
            <a:avLst/>
          </a:prstGeom>
          <a:noFill/>
          <a:ln>
            <a:noFill/>
          </a:ln>
        </p:spPr>
      </p:pic>
    </p:spTree>
    <p:extLst>
      <p:ext uri="{BB962C8B-B14F-4D97-AF65-F5344CB8AC3E}">
        <p14:creationId xmlns:p14="http://schemas.microsoft.com/office/powerpoint/2010/main" val="548647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Rajdhani SemiBold"/>
              <a:buNone/>
              <a:defRPr sz="2800">
                <a:solidFill>
                  <a:schemeClr val="dk1"/>
                </a:solidFill>
                <a:latin typeface="Rajdhani SemiBold"/>
                <a:ea typeface="Rajdhani SemiBold"/>
                <a:cs typeface="Rajdhani SemiBold"/>
                <a:sym typeface="Rajdhani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ajdhani"/>
              <a:buChar char="●"/>
              <a:defRPr sz="1800" b="1">
                <a:solidFill>
                  <a:schemeClr val="dk1"/>
                </a:solidFill>
                <a:latin typeface="Rajdhani"/>
                <a:ea typeface="Rajdhani"/>
                <a:cs typeface="Rajdhani"/>
                <a:sym typeface="Rajdhani"/>
              </a:defRPr>
            </a:lvl1pPr>
            <a:lvl2pPr marL="914400" lvl="1" indent="-317500">
              <a:lnSpc>
                <a:spcPct val="115000"/>
              </a:lnSpc>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2pPr>
            <a:lvl3pPr marL="1371600" lvl="2" indent="-317500">
              <a:lnSpc>
                <a:spcPct val="115000"/>
              </a:lnSpc>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3pPr>
            <a:lvl4pPr marL="1828800" lvl="3" indent="-317500">
              <a:lnSpc>
                <a:spcPct val="115000"/>
              </a:lnSpc>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4pPr>
            <a:lvl5pPr marL="2286000" lvl="4" indent="-317500">
              <a:lnSpc>
                <a:spcPct val="115000"/>
              </a:lnSpc>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5pPr>
            <a:lvl6pPr marL="2743200" lvl="5" indent="-317500">
              <a:lnSpc>
                <a:spcPct val="115000"/>
              </a:lnSpc>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6pPr>
            <a:lvl7pPr marL="3200400" lvl="6" indent="-317500">
              <a:lnSpc>
                <a:spcPct val="115000"/>
              </a:lnSpc>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7pPr>
            <a:lvl8pPr marL="3657600" lvl="7" indent="-317500">
              <a:lnSpc>
                <a:spcPct val="115000"/>
              </a:lnSpc>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8pPr>
            <a:lvl9pPr marL="4114800" lvl="8" indent="-317500">
              <a:lnSpc>
                <a:spcPct val="115000"/>
              </a:lnSpc>
              <a:spcBef>
                <a:spcPts val="0"/>
              </a:spcBef>
              <a:spcAft>
                <a:spcPts val="0"/>
              </a:spcAft>
              <a:buClr>
                <a:schemeClr val="dk1"/>
              </a:buClr>
              <a:buSzPts val="1400"/>
              <a:buFont typeface="Rajdhani"/>
              <a:buChar char="■"/>
              <a:defRPr>
                <a:solidFill>
                  <a:schemeClr val="dk1"/>
                </a:solidFill>
                <a:latin typeface="Rajdhani"/>
                <a:ea typeface="Rajdhani"/>
                <a:cs typeface="Rajdhani"/>
                <a:sym typeface="Rajdhani"/>
              </a:defRPr>
            </a:lvl9pPr>
          </a:lstStyle>
          <a:p>
            <a:endParaRPr/>
          </a:p>
        </p:txBody>
      </p:sp>
    </p:spTree>
    <p:extLst>
      <p:ext uri="{BB962C8B-B14F-4D97-AF65-F5344CB8AC3E}">
        <p14:creationId xmlns:p14="http://schemas.microsoft.com/office/powerpoint/2010/main" val="46074848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6B1E5E-9B0A-32AD-64B9-857F5AE9451C}"/>
              </a:ext>
            </a:extLst>
          </p:cNvPr>
          <p:cNvSpPr>
            <a:spLocks noGrp="1"/>
          </p:cNvSpPr>
          <p:nvPr>
            <p:ph type="ctrTitle"/>
          </p:nvPr>
        </p:nvSpPr>
        <p:spPr>
          <a:xfrm>
            <a:off x="415610" y="292232"/>
            <a:ext cx="11452735" cy="2243578"/>
          </a:xfrm>
        </p:spPr>
        <p:txBody>
          <a:bodyPr>
            <a:noAutofit/>
          </a:bodyPr>
          <a:lstStyle/>
          <a:p>
            <a:r>
              <a:rPr lang="en-US" sz="3900" b="1" dirty="0"/>
              <a:t>From “Where” to “What”: </a:t>
            </a:r>
            <a:br>
              <a:rPr lang="pl-PL" sz="3900" b="1" dirty="0"/>
            </a:br>
            <a:r>
              <a:rPr lang="en-US" sz="3900" b="1" dirty="0"/>
              <a:t>Towards</a:t>
            </a:r>
            <a:r>
              <a:rPr lang="pl-PL" sz="3900" b="1" dirty="0"/>
              <a:t> </a:t>
            </a:r>
            <a:r>
              <a:rPr lang="en-US" sz="3900" b="1" dirty="0"/>
              <a:t>Human-Understandable Explanations through</a:t>
            </a:r>
            <a:r>
              <a:rPr lang="pl-PL" sz="3900" b="1" dirty="0"/>
              <a:t> </a:t>
            </a:r>
            <a:r>
              <a:rPr lang="en-US" sz="3900" b="1" dirty="0"/>
              <a:t>Concept Relevance Propagation</a:t>
            </a:r>
            <a:r>
              <a:rPr lang="pl" sz="3900" b="1" baseline="30000" dirty="0"/>
              <a:t>[1]</a:t>
            </a:r>
            <a:endParaRPr lang="en-US" sz="3900" b="1" dirty="0"/>
          </a:p>
        </p:txBody>
      </p:sp>
      <p:sp>
        <p:nvSpPr>
          <p:cNvPr id="3" name="Podtytuł 2">
            <a:extLst>
              <a:ext uri="{FF2B5EF4-FFF2-40B4-BE49-F238E27FC236}">
                <a16:creationId xmlns:a16="http://schemas.microsoft.com/office/drawing/2014/main" id="{1B88B9F1-E948-0C6B-954C-1B35030F94CB}"/>
              </a:ext>
            </a:extLst>
          </p:cNvPr>
          <p:cNvSpPr>
            <a:spLocks noGrp="1"/>
          </p:cNvSpPr>
          <p:nvPr>
            <p:ph type="subTitle" idx="1"/>
          </p:nvPr>
        </p:nvSpPr>
        <p:spPr/>
        <p:txBody>
          <a:bodyPr/>
          <a:lstStyle/>
          <a:p>
            <a:r>
              <a:rPr lang="en-US" sz="3000" dirty="0"/>
              <a:t>MI2 </a:t>
            </a:r>
            <a:r>
              <a:rPr lang="en-US" sz="3000" dirty="0" err="1"/>
              <a:t>DataLab</a:t>
            </a:r>
            <a:r>
              <a:rPr lang="en-US" sz="3000" dirty="0"/>
              <a:t> Summer Research Seminar 2023</a:t>
            </a:r>
          </a:p>
          <a:p>
            <a:endParaRPr lang="en-US" dirty="0"/>
          </a:p>
        </p:txBody>
      </p:sp>
      <p:sp>
        <p:nvSpPr>
          <p:cNvPr id="5" name="pole tekstowe 4">
            <a:extLst>
              <a:ext uri="{FF2B5EF4-FFF2-40B4-BE49-F238E27FC236}">
                <a16:creationId xmlns:a16="http://schemas.microsoft.com/office/drawing/2014/main" id="{E0B852ED-B93F-07B0-F829-5B7A14A45877}"/>
              </a:ext>
            </a:extLst>
          </p:cNvPr>
          <p:cNvSpPr txBox="1"/>
          <p:nvPr/>
        </p:nvSpPr>
        <p:spPr>
          <a:xfrm>
            <a:off x="415600" y="4835633"/>
            <a:ext cx="11360800" cy="1015663"/>
          </a:xfrm>
          <a:prstGeom prst="rect">
            <a:avLst/>
          </a:prstGeom>
        </p:spPr>
        <p:txBody>
          <a:bodyPr wrap="square" rtlCol="0">
            <a:spAutoFit/>
          </a:bodyPr>
          <a:lstStyle/>
          <a:p>
            <a:r>
              <a:rPr lang="en-US" sz="2000" b="0" i="0" baseline="30000" dirty="0">
                <a:solidFill>
                  <a:schemeClr val="bg1">
                    <a:lumMod val="75000"/>
                  </a:schemeClr>
                </a:solidFill>
                <a:effectLst/>
                <a:latin typeface="Inter"/>
              </a:rPr>
              <a:t>[1]</a:t>
            </a:r>
            <a:r>
              <a:rPr lang="en-US" sz="2000" b="0" i="0" dirty="0" err="1">
                <a:solidFill>
                  <a:schemeClr val="bg1">
                    <a:lumMod val="75000"/>
                  </a:schemeClr>
                </a:solidFill>
                <a:effectLst/>
                <a:latin typeface="Inter"/>
              </a:rPr>
              <a:t>Achtibat</a:t>
            </a:r>
            <a:r>
              <a:rPr lang="en-US" sz="2000" b="0" i="0" dirty="0">
                <a:solidFill>
                  <a:schemeClr val="bg1">
                    <a:lumMod val="75000"/>
                  </a:schemeClr>
                </a:solidFill>
                <a:effectLst/>
                <a:latin typeface="Inter"/>
              </a:rPr>
              <a:t>, </a:t>
            </a:r>
            <a:r>
              <a:rPr lang="en-US" sz="2000" b="0" i="0" dirty="0" err="1">
                <a:solidFill>
                  <a:schemeClr val="bg1">
                    <a:lumMod val="75000"/>
                  </a:schemeClr>
                </a:solidFill>
                <a:effectLst/>
                <a:latin typeface="Inter"/>
              </a:rPr>
              <a:t>Reduan</a:t>
            </a:r>
            <a:r>
              <a:rPr lang="en-US" sz="2000" b="0" i="0" dirty="0">
                <a:solidFill>
                  <a:schemeClr val="bg1">
                    <a:lumMod val="75000"/>
                  </a:schemeClr>
                </a:solidFill>
                <a:effectLst/>
                <a:latin typeface="Inter"/>
              </a:rPr>
              <a:t>, Dreyer, Maximilian, </a:t>
            </a:r>
            <a:r>
              <a:rPr lang="en-US" sz="2000" b="0" i="0" dirty="0" err="1">
                <a:solidFill>
                  <a:schemeClr val="bg1">
                    <a:lumMod val="75000"/>
                  </a:schemeClr>
                </a:solidFill>
                <a:effectLst/>
                <a:latin typeface="Inter"/>
              </a:rPr>
              <a:t>Eisenbraun</a:t>
            </a:r>
            <a:r>
              <a:rPr lang="en-US" sz="2000" b="0" i="0" dirty="0">
                <a:solidFill>
                  <a:schemeClr val="bg1">
                    <a:lumMod val="75000"/>
                  </a:schemeClr>
                </a:solidFill>
                <a:effectLst/>
                <a:latin typeface="Inter"/>
              </a:rPr>
              <a:t>, Ilona, </a:t>
            </a:r>
            <a:r>
              <a:rPr lang="en-US" sz="2000" b="0" i="0" dirty="0" err="1">
                <a:solidFill>
                  <a:schemeClr val="bg1">
                    <a:lumMod val="75000"/>
                  </a:schemeClr>
                </a:solidFill>
                <a:effectLst/>
                <a:latin typeface="Inter"/>
              </a:rPr>
              <a:t>Bosse</a:t>
            </a:r>
            <a:r>
              <a:rPr lang="en-US" sz="2000" b="0" i="0" dirty="0">
                <a:solidFill>
                  <a:schemeClr val="bg1">
                    <a:lumMod val="75000"/>
                  </a:schemeClr>
                </a:solidFill>
                <a:effectLst/>
                <a:latin typeface="Inter"/>
              </a:rPr>
              <a:t>, Sebastian, Wiegand, Thomas, </a:t>
            </a:r>
            <a:r>
              <a:rPr lang="en-US" sz="2000" b="0" i="0" dirty="0" err="1">
                <a:solidFill>
                  <a:schemeClr val="bg1">
                    <a:lumMod val="75000"/>
                  </a:schemeClr>
                </a:solidFill>
                <a:effectLst/>
                <a:latin typeface="Inter"/>
              </a:rPr>
              <a:t>Samek</a:t>
            </a:r>
            <a:r>
              <a:rPr lang="en-US" sz="2000" b="0" i="0" dirty="0">
                <a:solidFill>
                  <a:schemeClr val="bg1">
                    <a:lumMod val="75000"/>
                  </a:schemeClr>
                </a:solidFill>
                <a:effectLst/>
                <a:latin typeface="Inter"/>
              </a:rPr>
              <a:t>, Wojciech, and Sebastian </a:t>
            </a:r>
            <a:r>
              <a:rPr lang="en-US" sz="2000" b="0" i="0" dirty="0" err="1">
                <a:solidFill>
                  <a:schemeClr val="bg1">
                    <a:lumMod val="75000"/>
                  </a:schemeClr>
                </a:solidFill>
                <a:effectLst/>
                <a:latin typeface="Inter"/>
              </a:rPr>
              <a:t>Lapuschkin</a:t>
            </a:r>
            <a:r>
              <a:rPr lang="en-US" sz="2000" b="0" i="0" dirty="0">
                <a:solidFill>
                  <a:schemeClr val="bg1">
                    <a:lumMod val="75000"/>
                  </a:schemeClr>
                </a:solidFill>
                <a:effectLst/>
                <a:latin typeface="Inter"/>
              </a:rPr>
              <a:t>. "From "Where" to "What": Towards Human-Understandable Explanations through Concept Relevance Propagation."</a:t>
            </a:r>
            <a:endParaRPr lang="en-US" sz="1600" dirty="0">
              <a:solidFill>
                <a:schemeClr val="bg1">
                  <a:lumMod val="75000"/>
                </a:schemeClr>
              </a:solidFill>
            </a:endParaRPr>
          </a:p>
        </p:txBody>
      </p:sp>
    </p:spTree>
    <p:extLst>
      <p:ext uri="{BB962C8B-B14F-4D97-AF65-F5344CB8AC3E}">
        <p14:creationId xmlns:p14="http://schemas.microsoft.com/office/powerpoint/2010/main" val="1018984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4C390-DBD3-8A6C-DD7F-0A43C990B363}"/>
              </a:ext>
            </a:extLst>
          </p:cNvPr>
          <p:cNvSpPr>
            <a:spLocks noGrp="1"/>
          </p:cNvSpPr>
          <p:nvPr>
            <p:ph type="title"/>
          </p:nvPr>
        </p:nvSpPr>
        <p:spPr>
          <a:xfrm>
            <a:off x="433633" y="593367"/>
            <a:ext cx="11342900" cy="763600"/>
          </a:xfrm>
        </p:spPr>
        <p:txBody>
          <a:bodyPr/>
          <a:lstStyle/>
          <a:p>
            <a:r>
              <a:rPr lang="en-US" b="1" dirty="0"/>
              <a:t>Relevance-based Reference Sample Selection</a:t>
            </a:r>
          </a:p>
        </p:txBody>
      </p:sp>
      <p:sp>
        <p:nvSpPr>
          <p:cNvPr id="3" name="Text Placeholder 2">
            <a:extLst>
              <a:ext uri="{FF2B5EF4-FFF2-40B4-BE49-F238E27FC236}">
                <a16:creationId xmlns:a16="http://schemas.microsoft.com/office/drawing/2014/main" id="{59C086D3-3309-15E7-474A-12B221AC56EB}"/>
              </a:ext>
            </a:extLst>
          </p:cNvPr>
          <p:cNvSpPr>
            <a:spLocks noGrp="1"/>
          </p:cNvSpPr>
          <p:nvPr>
            <p:ph type="body" idx="1"/>
          </p:nvPr>
        </p:nvSpPr>
        <p:spPr>
          <a:xfrm>
            <a:off x="433500" y="1536633"/>
            <a:ext cx="11342900" cy="4555200"/>
          </a:xfrm>
        </p:spPr>
        <p:txBody>
          <a:bodyPr/>
          <a:lstStyle/>
          <a:p>
            <a:pPr marL="152396" indent="0">
              <a:buNone/>
            </a:pPr>
            <a:r>
              <a:rPr lang="en-US" b="0" dirty="0"/>
              <a:t>Instead of selecting samples from dataset based on „Activation maximization” authors propose selection of „concept” samples maximizing relevance (how useful was concept for the output). They propose usage of two maximization targets</a:t>
            </a:r>
          </a:p>
        </p:txBody>
      </p:sp>
      <p:pic>
        <p:nvPicPr>
          <p:cNvPr id="5" name="Picture 4">
            <a:extLst>
              <a:ext uri="{FF2B5EF4-FFF2-40B4-BE49-F238E27FC236}">
                <a16:creationId xmlns:a16="http://schemas.microsoft.com/office/drawing/2014/main" id="{F1F776B3-B8AE-4EF6-F1A4-AFBB36061A0F}"/>
              </a:ext>
            </a:extLst>
          </p:cNvPr>
          <p:cNvPicPr>
            <a:picLocks noChangeAspect="1"/>
          </p:cNvPicPr>
          <p:nvPr/>
        </p:nvPicPr>
        <p:blipFill>
          <a:blip r:embed="rId2"/>
          <a:stretch>
            <a:fillRect/>
          </a:stretch>
        </p:blipFill>
        <p:spPr>
          <a:xfrm>
            <a:off x="1903838" y="2819315"/>
            <a:ext cx="8402223" cy="1219370"/>
          </a:xfrm>
          <a:prstGeom prst="rect">
            <a:avLst/>
          </a:prstGeom>
        </p:spPr>
      </p:pic>
    </p:spTree>
    <p:extLst>
      <p:ext uri="{BB962C8B-B14F-4D97-AF65-F5344CB8AC3E}">
        <p14:creationId xmlns:p14="http://schemas.microsoft.com/office/powerpoint/2010/main" val="3986678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CB61E-7BD0-3680-2751-97911A4FB290}"/>
              </a:ext>
            </a:extLst>
          </p:cNvPr>
          <p:cNvSpPr>
            <a:spLocks noGrp="1"/>
          </p:cNvSpPr>
          <p:nvPr>
            <p:ph type="title"/>
          </p:nvPr>
        </p:nvSpPr>
        <p:spPr>
          <a:xfrm>
            <a:off x="298174" y="593367"/>
            <a:ext cx="11478359" cy="763600"/>
          </a:xfrm>
        </p:spPr>
        <p:txBody>
          <a:bodyPr/>
          <a:lstStyle/>
          <a:p>
            <a:r>
              <a:rPr lang="en-US" b="1" dirty="0"/>
              <a:t>Activation vs Relevance Maximization</a:t>
            </a:r>
          </a:p>
        </p:txBody>
      </p:sp>
      <p:pic>
        <p:nvPicPr>
          <p:cNvPr id="5" name="Picture 4">
            <a:extLst>
              <a:ext uri="{FF2B5EF4-FFF2-40B4-BE49-F238E27FC236}">
                <a16:creationId xmlns:a16="http://schemas.microsoft.com/office/drawing/2014/main" id="{3B294E75-CD9E-3362-E760-27CA37A29D12}"/>
              </a:ext>
            </a:extLst>
          </p:cNvPr>
          <p:cNvPicPr>
            <a:picLocks noChangeAspect="1"/>
          </p:cNvPicPr>
          <p:nvPr/>
        </p:nvPicPr>
        <p:blipFill>
          <a:blip r:embed="rId3"/>
          <a:stretch>
            <a:fillRect/>
          </a:stretch>
        </p:blipFill>
        <p:spPr>
          <a:xfrm>
            <a:off x="2085189" y="1487253"/>
            <a:ext cx="7904328" cy="4696381"/>
          </a:xfrm>
          <a:prstGeom prst="rect">
            <a:avLst/>
          </a:prstGeom>
        </p:spPr>
      </p:pic>
    </p:spTree>
    <p:extLst>
      <p:ext uri="{BB962C8B-B14F-4D97-AF65-F5344CB8AC3E}">
        <p14:creationId xmlns:p14="http://schemas.microsoft.com/office/powerpoint/2010/main" val="3188908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ED7F-B019-91E7-C856-4D83965CE591}"/>
              </a:ext>
            </a:extLst>
          </p:cNvPr>
          <p:cNvSpPr>
            <a:spLocks noGrp="1"/>
          </p:cNvSpPr>
          <p:nvPr>
            <p:ph type="title"/>
          </p:nvPr>
        </p:nvSpPr>
        <p:spPr>
          <a:xfrm>
            <a:off x="407504" y="593367"/>
            <a:ext cx="11369029" cy="763600"/>
          </a:xfrm>
        </p:spPr>
        <p:txBody>
          <a:bodyPr/>
          <a:lstStyle/>
          <a:p>
            <a:r>
              <a:rPr lang="pl-PL" b="1" dirty="0" err="1"/>
              <a:t>Receptive</a:t>
            </a:r>
            <a:r>
              <a:rPr lang="pl-PL" b="1" dirty="0"/>
              <a:t> field</a:t>
            </a:r>
            <a:endParaRPr lang="en-US" b="1" dirty="0"/>
          </a:p>
        </p:txBody>
      </p:sp>
      <p:sp>
        <p:nvSpPr>
          <p:cNvPr id="3" name="Text Placeholder 2">
            <a:extLst>
              <a:ext uri="{FF2B5EF4-FFF2-40B4-BE49-F238E27FC236}">
                <a16:creationId xmlns:a16="http://schemas.microsoft.com/office/drawing/2014/main" id="{5AE53014-AB28-A4D1-3FB2-ABCE92593C8D}"/>
              </a:ext>
            </a:extLst>
          </p:cNvPr>
          <p:cNvSpPr>
            <a:spLocks noGrp="1"/>
          </p:cNvSpPr>
          <p:nvPr>
            <p:ph type="body" idx="1"/>
          </p:nvPr>
        </p:nvSpPr>
        <p:spPr>
          <a:xfrm>
            <a:off x="407371" y="1536633"/>
            <a:ext cx="11369029" cy="4555200"/>
          </a:xfrm>
        </p:spPr>
        <p:txBody>
          <a:bodyPr/>
          <a:lstStyle/>
          <a:p>
            <a:pPr marL="152396" indent="0">
              <a:buNone/>
            </a:pPr>
            <a:r>
              <a:rPr lang="pl-PL" b="0" dirty="0"/>
              <a:t>To be </a:t>
            </a:r>
            <a:r>
              <a:rPr lang="pl-PL" b="0" dirty="0" err="1"/>
              <a:t>able</a:t>
            </a:r>
            <a:r>
              <a:rPr lang="pl-PL" b="0" dirty="0"/>
              <a:t> to zoom </a:t>
            </a:r>
            <a:r>
              <a:rPr lang="pl-PL" b="0" dirty="0" err="1"/>
              <a:t>into</a:t>
            </a:r>
            <a:r>
              <a:rPr lang="pl-PL" b="0" dirty="0"/>
              <a:t> </a:t>
            </a:r>
            <a:r>
              <a:rPr lang="pl-PL" b="0" dirty="0" err="1"/>
              <a:t>samples</a:t>
            </a:r>
            <a:r>
              <a:rPr lang="pl-PL" b="0" dirty="0"/>
              <a:t> </a:t>
            </a:r>
            <a:r>
              <a:rPr lang="pl-PL" b="0" dirty="0" err="1"/>
              <a:t>authors</a:t>
            </a:r>
            <a:r>
              <a:rPr lang="pl-PL" b="0" dirty="0"/>
              <a:t> </a:t>
            </a:r>
            <a:r>
              <a:rPr lang="pl-PL" b="0" dirty="0" err="1"/>
              <a:t>propose</a:t>
            </a:r>
            <a:r>
              <a:rPr lang="pl-PL" b="0" dirty="0"/>
              <a:t> </a:t>
            </a:r>
            <a:r>
              <a:rPr lang="pl-PL" b="0" dirty="0" err="1"/>
              <a:t>receptive</a:t>
            </a:r>
            <a:r>
              <a:rPr lang="pl-PL" b="0" dirty="0"/>
              <a:t> field of </a:t>
            </a:r>
            <a:r>
              <a:rPr lang="pl-PL" i="1" dirty="0"/>
              <a:t>j</a:t>
            </a:r>
            <a:r>
              <a:rPr lang="pl-PL" b="0" i="1" dirty="0"/>
              <a:t> </a:t>
            </a:r>
            <a:r>
              <a:rPr lang="pl-PL" b="0" dirty="0"/>
              <a:t>neuron </a:t>
            </a:r>
            <a:r>
              <a:rPr lang="pl-PL" b="0" dirty="0" err="1"/>
              <a:t>at</a:t>
            </a:r>
            <a:r>
              <a:rPr lang="pl-PL" b="0" dirty="0"/>
              <a:t> </a:t>
            </a:r>
            <a:r>
              <a:rPr lang="pl-PL" b="0" dirty="0" err="1"/>
              <a:t>layer</a:t>
            </a:r>
            <a:r>
              <a:rPr lang="pl-PL" b="0" dirty="0"/>
              <a:t> </a:t>
            </a:r>
            <a:r>
              <a:rPr lang="pl-PL" i="1" dirty="0"/>
              <a:t>l </a:t>
            </a:r>
            <a:r>
              <a:rPr lang="pl-PL" b="0" dirty="0" err="1"/>
              <a:t>given</a:t>
            </a:r>
            <a:r>
              <a:rPr lang="pl-PL" b="0" dirty="0"/>
              <a:t> by:</a:t>
            </a:r>
          </a:p>
          <a:p>
            <a:pPr marL="152396" indent="0">
              <a:buNone/>
            </a:pPr>
            <a:endParaRPr lang="pl-PL" b="0" dirty="0"/>
          </a:p>
          <a:p>
            <a:pPr marL="152396" indent="0">
              <a:buNone/>
            </a:pPr>
            <a:endParaRPr lang="pl-PL" b="0" dirty="0"/>
          </a:p>
          <a:p>
            <a:pPr marL="152396" indent="0">
              <a:buNone/>
            </a:pPr>
            <a:endParaRPr lang="pl-PL" b="0" dirty="0"/>
          </a:p>
          <a:p>
            <a:pPr marL="152396" indent="0">
              <a:buNone/>
            </a:pPr>
            <a:r>
              <a:rPr lang="pl-PL" b="0" dirty="0" err="1"/>
              <a:t>Condition</a:t>
            </a:r>
            <a:r>
              <a:rPr lang="pl-PL" b="0" dirty="0"/>
              <a:t> on </a:t>
            </a:r>
            <a:r>
              <a:rPr lang="el-GR" b="0" dirty="0"/>
              <a:t>θ</a:t>
            </a:r>
            <a:r>
              <a:rPr lang="pl-PL" b="0" dirty="0"/>
              <a:t> </a:t>
            </a:r>
            <a:r>
              <a:rPr lang="pl-PL" b="0" dirty="0" err="1"/>
              <a:t>ensures</a:t>
            </a:r>
            <a:r>
              <a:rPr lang="pl-PL" b="0" dirty="0"/>
              <a:t> </a:t>
            </a:r>
            <a:r>
              <a:rPr lang="pl-PL" b="0" dirty="0" err="1"/>
              <a:t>initialization</a:t>
            </a:r>
            <a:r>
              <a:rPr lang="pl-PL" b="0" dirty="0"/>
              <a:t> of LRP with </a:t>
            </a:r>
            <a:r>
              <a:rPr lang="el-GR" b="0" dirty="0"/>
              <a:t>δ</a:t>
            </a:r>
            <a:r>
              <a:rPr lang="pl-PL" b="0" baseline="-25000" dirty="0" err="1"/>
              <a:t>kj</a:t>
            </a:r>
            <a:r>
              <a:rPr lang="pl-PL" b="0" dirty="0"/>
              <a:t> </a:t>
            </a:r>
            <a:r>
              <a:rPr lang="pl-PL" b="0" dirty="0" err="1"/>
              <a:t>at</a:t>
            </a:r>
            <a:r>
              <a:rPr lang="pl-PL" b="0" dirty="0"/>
              <a:t> </a:t>
            </a:r>
            <a:r>
              <a:rPr lang="pl-PL" b="0" dirty="0" err="1"/>
              <a:t>layer</a:t>
            </a:r>
            <a:r>
              <a:rPr lang="pl-PL" b="0" dirty="0"/>
              <a:t> </a:t>
            </a:r>
            <a:r>
              <a:rPr lang="pl-PL" i="1" dirty="0"/>
              <a:t>l</a:t>
            </a:r>
            <a:r>
              <a:rPr lang="pl-PL" sz="2000" i="1" baseline="30000" dirty="0"/>
              <a:t>’</a:t>
            </a:r>
            <a:r>
              <a:rPr lang="pl-PL" sz="2000" i="1" dirty="0"/>
              <a:t> </a:t>
            </a:r>
            <a:endParaRPr lang="en-US" b="0" dirty="0"/>
          </a:p>
        </p:txBody>
      </p:sp>
      <p:pic>
        <p:nvPicPr>
          <p:cNvPr id="5" name="Picture 4">
            <a:extLst>
              <a:ext uri="{FF2B5EF4-FFF2-40B4-BE49-F238E27FC236}">
                <a16:creationId xmlns:a16="http://schemas.microsoft.com/office/drawing/2014/main" id="{8B5DB5C0-44B8-A7A5-C703-A969771AA6EC}"/>
              </a:ext>
            </a:extLst>
          </p:cNvPr>
          <p:cNvPicPr>
            <a:picLocks noChangeAspect="1"/>
          </p:cNvPicPr>
          <p:nvPr/>
        </p:nvPicPr>
        <p:blipFill>
          <a:blip r:embed="rId3"/>
          <a:stretch>
            <a:fillRect/>
          </a:stretch>
        </p:blipFill>
        <p:spPr>
          <a:xfrm>
            <a:off x="2390906" y="2067498"/>
            <a:ext cx="7401958" cy="695422"/>
          </a:xfrm>
          <a:prstGeom prst="rect">
            <a:avLst/>
          </a:prstGeom>
        </p:spPr>
      </p:pic>
    </p:spTree>
    <p:extLst>
      <p:ext uri="{BB962C8B-B14F-4D97-AF65-F5344CB8AC3E}">
        <p14:creationId xmlns:p14="http://schemas.microsoft.com/office/powerpoint/2010/main" val="2071710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ED7F-B019-91E7-C856-4D83965CE591}"/>
              </a:ext>
            </a:extLst>
          </p:cNvPr>
          <p:cNvSpPr>
            <a:spLocks noGrp="1"/>
          </p:cNvSpPr>
          <p:nvPr>
            <p:ph type="title"/>
          </p:nvPr>
        </p:nvSpPr>
        <p:spPr>
          <a:xfrm>
            <a:off x="407504" y="593367"/>
            <a:ext cx="11369029" cy="763600"/>
          </a:xfrm>
        </p:spPr>
        <p:txBody>
          <a:bodyPr/>
          <a:lstStyle/>
          <a:p>
            <a:r>
              <a:rPr lang="en-US" b="1" dirty="0"/>
              <a:t>Zooming into the Reference Sample</a:t>
            </a:r>
          </a:p>
        </p:txBody>
      </p:sp>
      <p:pic>
        <p:nvPicPr>
          <p:cNvPr id="5" name="Picture 4">
            <a:extLst>
              <a:ext uri="{FF2B5EF4-FFF2-40B4-BE49-F238E27FC236}">
                <a16:creationId xmlns:a16="http://schemas.microsoft.com/office/drawing/2014/main" id="{CCF67449-D813-24CB-1571-51FAC0BFBA32}"/>
              </a:ext>
            </a:extLst>
          </p:cNvPr>
          <p:cNvPicPr>
            <a:picLocks noChangeAspect="1"/>
          </p:cNvPicPr>
          <p:nvPr/>
        </p:nvPicPr>
        <p:blipFill>
          <a:blip r:embed="rId2"/>
          <a:stretch>
            <a:fillRect/>
          </a:stretch>
        </p:blipFill>
        <p:spPr>
          <a:xfrm>
            <a:off x="2119185" y="1356967"/>
            <a:ext cx="7945666" cy="4807973"/>
          </a:xfrm>
          <a:prstGeom prst="rect">
            <a:avLst/>
          </a:prstGeom>
        </p:spPr>
      </p:pic>
    </p:spTree>
    <p:extLst>
      <p:ext uri="{BB962C8B-B14F-4D97-AF65-F5344CB8AC3E}">
        <p14:creationId xmlns:p14="http://schemas.microsoft.com/office/powerpoint/2010/main" val="2867422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ED7F-B019-91E7-C856-4D83965CE591}"/>
              </a:ext>
            </a:extLst>
          </p:cNvPr>
          <p:cNvSpPr>
            <a:spLocks noGrp="1"/>
          </p:cNvSpPr>
          <p:nvPr>
            <p:ph type="title"/>
          </p:nvPr>
        </p:nvSpPr>
        <p:spPr>
          <a:xfrm>
            <a:off x="407502" y="241888"/>
            <a:ext cx="11369029" cy="763600"/>
          </a:xfrm>
        </p:spPr>
        <p:txBody>
          <a:bodyPr/>
          <a:lstStyle/>
          <a:p>
            <a:r>
              <a:rPr lang="pl-PL" b="1" dirty="0" err="1"/>
              <a:t>Concept</a:t>
            </a:r>
            <a:r>
              <a:rPr lang="pl-PL" b="1" dirty="0"/>
              <a:t> </a:t>
            </a:r>
            <a:r>
              <a:rPr lang="pl-PL" b="1" dirty="0" err="1"/>
              <a:t>visualization</a:t>
            </a:r>
            <a:r>
              <a:rPr lang="pl-PL" b="1" dirty="0"/>
              <a:t> </a:t>
            </a:r>
            <a:r>
              <a:rPr lang="pl-PL" b="1" dirty="0" err="1"/>
              <a:t>using</a:t>
            </a:r>
            <a:r>
              <a:rPr lang="pl-PL" b="1" dirty="0"/>
              <a:t> CRP</a:t>
            </a:r>
            <a:endParaRPr lang="en-US" b="1" dirty="0"/>
          </a:p>
        </p:txBody>
      </p:sp>
      <p:pic>
        <p:nvPicPr>
          <p:cNvPr id="5" name="Picture 4">
            <a:extLst>
              <a:ext uri="{FF2B5EF4-FFF2-40B4-BE49-F238E27FC236}">
                <a16:creationId xmlns:a16="http://schemas.microsoft.com/office/drawing/2014/main" id="{DA55DB50-7962-A9EB-ACBE-0FF4DB7387D1}"/>
              </a:ext>
            </a:extLst>
          </p:cNvPr>
          <p:cNvPicPr>
            <a:picLocks noChangeAspect="1"/>
          </p:cNvPicPr>
          <p:nvPr/>
        </p:nvPicPr>
        <p:blipFill>
          <a:blip r:embed="rId3"/>
          <a:stretch>
            <a:fillRect/>
          </a:stretch>
        </p:blipFill>
        <p:spPr>
          <a:xfrm>
            <a:off x="1052385" y="794629"/>
            <a:ext cx="10087230" cy="5268741"/>
          </a:xfrm>
          <a:prstGeom prst="rect">
            <a:avLst/>
          </a:prstGeom>
        </p:spPr>
      </p:pic>
    </p:spTree>
    <p:extLst>
      <p:ext uri="{BB962C8B-B14F-4D97-AF65-F5344CB8AC3E}">
        <p14:creationId xmlns:p14="http://schemas.microsoft.com/office/powerpoint/2010/main" val="3400201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ED7F-B019-91E7-C856-4D83965CE591}"/>
              </a:ext>
            </a:extLst>
          </p:cNvPr>
          <p:cNvSpPr>
            <a:spLocks noGrp="1"/>
          </p:cNvSpPr>
          <p:nvPr>
            <p:ph type="title"/>
          </p:nvPr>
        </p:nvSpPr>
        <p:spPr>
          <a:xfrm>
            <a:off x="411485" y="215680"/>
            <a:ext cx="11369029" cy="763600"/>
          </a:xfrm>
        </p:spPr>
        <p:txBody>
          <a:bodyPr/>
          <a:lstStyle/>
          <a:p>
            <a:r>
              <a:rPr lang="en-US" b="1" dirty="0"/>
              <a:t>Activation- vs Relevance-based Sample Selection</a:t>
            </a:r>
          </a:p>
        </p:txBody>
      </p:sp>
      <p:pic>
        <p:nvPicPr>
          <p:cNvPr id="5" name="Picture 4">
            <a:extLst>
              <a:ext uri="{FF2B5EF4-FFF2-40B4-BE49-F238E27FC236}">
                <a16:creationId xmlns:a16="http://schemas.microsoft.com/office/drawing/2014/main" id="{E87DC135-0471-6D49-39A6-232BEA57B47D}"/>
              </a:ext>
            </a:extLst>
          </p:cNvPr>
          <p:cNvPicPr>
            <a:picLocks noChangeAspect="1"/>
          </p:cNvPicPr>
          <p:nvPr/>
        </p:nvPicPr>
        <p:blipFill>
          <a:blip r:embed="rId3"/>
          <a:stretch>
            <a:fillRect/>
          </a:stretch>
        </p:blipFill>
        <p:spPr>
          <a:xfrm>
            <a:off x="1277177" y="761838"/>
            <a:ext cx="9637643" cy="5334323"/>
          </a:xfrm>
          <a:prstGeom prst="rect">
            <a:avLst/>
          </a:prstGeom>
        </p:spPr>
      </p:pic>
    </p:spTree>
    <p:extLst>
      <p:ext uri="{BB962C8B-B14F-4D97-AF65-F5344CB8AC3E}">
        <p14:creationId xmlns:p14="http://schemas.microsoft.com/office/powerpoint/2010/main" val="975781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ED7F-B019-91E7-C856-4D83965CE591}"/>
              </a:ext>
            </a:extLst>
          </p:cNvPr>
          <p:cNvSpPr>
            <a:spLocks noGrp="1"/>
          </p:cNvSpPr>
          <p:nvPr>
            <p:ph type="title"/>
          </p:nvPr>
        </p:nvSpPr>
        <p:spPr>
          <a:xfrm>
            <a:off x="411485" y="111162"/>
            <a:ext cx="11369029" cy="763600"/>
          </a:xfrm>
        </p:spPr>
        <p:txBody>
          <a:bodyPr/>
          <a:lstStyle/>
          <a:p>
            <a:r>
              <a:rPr lang="pl-PL" b="1" dirty="0"/>
              <a:t>Lower-</a:t>
            </a:r>
            <a:r>
              <a:rPr lang="pl-PL" b="1" dirty="0" err="1"/>
              <a:t>level</a:t>
            </a:r>
            <a:r>
              <a:rPr lang="pl-PL" b="1" dirty="0"/>
              <a:t> </a:t>
            </a:r>
            <a:r>
              <a:rPr lang="pl-PL" b="1" dirty="0" err="1"/>
              <a:t>concepts</a:t>
            </a:r>
            <a:endParaRPr lang="en-US" b="1" dirty="0"/>
          </a:p>
        </p:txBody>
      </p:sp>
      <p:pic>
        <p:nvPicPr>
          <p:cNvPr id="5" name="Picture 4">
            <a:extLst>
              <a:ext uri="{FF2B5EF4-FFF2-40B4-BE49-F238E27FC236}">
                <a16:creationId xmlns:a16="http://schemas.microsoft.com/office/drawing/2014/main" id="{E0CEF3B6-FBAF-29CE-4780-91BBB2AE6980}"/>
              </a:ext>
            </a:extLst>
          </p:cNvPr>
          <p:cNvPicPr>
            <a:picLocks noChangeAspect="1"/>
          </p:cNvPicPr>
          <p:nvPr/>
        </p:nvPicPr>
        <p:blipFill>
          <a:blip r:embed="rId3"/>
          <a:stretch>
            <a:fillRect/>
          </a:stretch>
        </p:blipFill>
        <p:spPr>
          <a:xfrm>
            <a:off x="1217542" y="773827"/>
            <a:ext cx="9756913" cy="5310345"/>
          </a:xfrm>
          <a:prstGeom prst="rect">
            <a:avLst/>
          </a:prstGeom>
        </p:spPr>
      </p:pic>
    </p:spTree>
    <p:extLst>
      <p:ext uri="{BB962C8B-B14F-4D97-AF65-F5344CB8AC3E}">
        <p14:creationId xmlns:p14="http://schemas.microsoft.com/office/powerpoint/2010/main" val="3599742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ED7F-B019-91E7-C856-4D83965CE591}"/>
              </a:ext>
            </a:extLst>
          </p:cNvPr>
          <p:cNvSpPr>
            <a:spLocks noGrp="1"/>
          </p:cNvSpPr>
          <p:nvPr>
            <p:ph type="title"/>
          </p:nvPr>
        </p:nvSpPr>
        <p:spPr>
          <a:xfrm>
            <a:off x="407504" y="593367"/>
            <a:ext cx="11369029" cy="763600"/>
          </a:xfrm>
        </p:spPr>
        <p:txBody>
          <a:bodyPr/>
          <a:lstStyle/>
          <a:p>
            <a:r>
              <a:rPr lang="en-US" b="1" dirty="0"/>
              <a:t>Handling High and Low Sample Set Variety</a:t>
            </a:r>
            <a:endParaRPr lang="en-US" dirty="0"/>
          </a:p>
        </p:txBody>
      </p:sp>
      <p:sp>
        <p:nvSpPr>
          <p:cNvPr id="5" name="TextBox 4">
            <a:extLst>
              <a:ext uri="{FF2B5EF4-FFF2-40B4-BE49-F238E27FC236}">
                <a16:creationId xmlns:a16="http://schemas.microsoft.com/office/drawing/2014/main" id="{F2D076F5-01E3-2105-9A98-B56FE279CF93}"/>
              </a:ext>
            </a:extLst>
          </p:cNvPr>
          <p:cNvSpPr txBox="1"/>
          <p:nvPr/>
        </p:nvSpPr>
        <p:spPr>
          <a:xfrm>
            <a:off x="3361344" y="2771016"/>
            <a:ext cx="5461348" cy="400110"/>
          </a:xfrm>
          <a:prstGeom prst="rect">
            <a:avLst/>
          </a:prstGeom>
          <a:noFill/>
        </p:spPr>
        <p:txBody>
          <a:bodyPr wrap="square" rtlCol="0">
            <a:spAutoFit/>
          </a:bodyPr>
          <a:lstStyle/>
          <a:p>
            <a:pPr algn="ctr"/>
            <a:r>
              <a:rPr lang="pl-PL" sz="2000" i="1" dirty="0"/>
              <a:t>High</a:t>
            </a:r>
            <a:r>
              <a:rPr lang="en-US" sz="2000" i="1" dirty="0"/>
              <a:t> Variety</a:t>
            </a:r>
          </a:p>
        </p:txBody>
      </p:sp>
      <p:pic>
        <p:nvPicPr>
          <p:cNvPr id="7" name="Picture 6">
            <a:extLst>
              <a:ext uri="{FF2B5EF4-FFF2-40B4-BE49-F238E27FC236}">
                <a16:creationId xmlns:a16="http://schemas.microsoft.com/office/drawing/2014/main" id="{83CFBBFD-8D2A-78EC-E048-4BA724059CAC}"/>
              </a:ext>
            </a:extLst>
          </p:cNvPr>
          <p:cNvPicPr>
            <a:picLocks noChangeAspect="1"/>
          </p:cNvPicPr>
          <p:nvPr/>
        </p:nvPicPr>
        <p:blipFill>
          <a:blip r:embed="rId3"/>
          <a:stretch>
            <a:fillRect/>
          </a:stretch>
        </p:blipFill>
        <p:spPr>
          <a:xfrm>
            <a:off x="3327118" y="3751275"/>
            <a:ext cx="5667287" cy="1475765"/>
          </a:xfrm>
          <a:prstGeom prst="rect">
            <a:avLst/>
          </a:prstGeom>
        </p:spPr>
      </p:pic>
      <p:pic>
        <p:nvPicPr>
          <p:cNvPr id="9" name="Picture 8">
            <a:extLst>
              <a:ext uri="{FF2B5EF4-FFF2-40B4-BE49-F238E27FC236}">
                <a16:creationId xmlns:a16="http://schemas.microsoft.com/office/drawing/2014/main" id="{4ECA26B7-7AEF-7FBD-D07C-8CE2A38D029C}"/>
              </a:ext>
            </a:extLst>
          </p:cNvPr>
          <p:cNvPicPr>
            <a:picLocks noChangeAspect="1"/>
          </p:cNvPicPr>
          <p:nvPr/>
        </p:nvPicPr>
        <p:blipFill>
          <a:blip r:embed="rId4"/>
          <a:stretch>
            <a:fillRect/>
          </a:stretch>
        </p:blipFill>
        <p:spPr>
          <a:xfrm>
            <a:off x="544991" y="1116541"/>
            <a:ext cx="11231542" cy="1695687"/>
          </a:xfrm>
          <a:prstGeom prst="rect">
            <a:avLst/>
          </a:prstGeom>
        </p:spPr>
      </p:pic>
      <p:sp>
        <p:nvSpPr>
          <p:cNvPr id="10" name="TextBox 9">
            <a:extLst>
              <a:ext uri="{FF2B5EF4-FFF2-40B4-BE49-F238E27FC236}">
                <a16:creationId xmlns:a16="http://schemas.microsoft.com/office/drawing/2014/main" id="{36A068AD-6D24-3897-5AE9-B16F401CD69B}"/>
              </a:ext>
            </a:extLst>
          </p:cNvPr>
          <p:cNvSpPr txBox="1"/>
          <p:nvPr/>
        </p:nvSpPr>
        <p:spPr>
          <a:xfrm>
            <a:off x="4469897" y="5289670"/>
            <a:ext cx="3244241" cy="400110"/>
          </a:xfrm>
          <a:prstGeom prst="rect">
            <a:avLst/>
          </a:prstGeom>
          <a:noFill/>
        </p:spPr>
        <p:txBody>
          <a:bodyPr wrap="square" rtlCol="0">
            <a:spAutoFit/>
          </a:bodyPr>
          <a:lstStyle/>
          <a:p>
            <a:pPr algn="ctr"/>
            <a:r>
              <a:rPr lang="en-AU" sz="2000" i="1" dirty="0"/>
              <a:t>Low Variety</a:t>
            </a:r>
          </a:p>
        </p:txBody>
      </p:sp>
    </p:spTree>
    <p:extLst>
      <p:ext uri="{BB962C8B-B14F-4D97-AF65-F5344CB8AC3E}">
        <p14:creationId xmlns:p14="http://schemas.microsoft.com/office/powerpoint/2010/main" val="682973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ED7F-B019-91E7-C856-4D83965CE591}"/>
              </a:ext>
            </a:extLst>
          </p:cNvPr>
          <p:cNvSpPr>
            <a:spLocks noGrp="1"/>
          </p:cNvSpPr>
          <p:nvPr>
            <p:ph type="title"/>
          </p:nvPr>
        </p:nvSpPr>
        <p:spPr>
          <a:xfrm>
            <a:off x="407504" y="593367"/>
            <a:ext cx="11369029" cy="763600"/>
          </a:xfrm>
        </p:spPr>
        <p:txBody>
          <a:bodyPr/>
          <a:lstStyle/>
          <a:p>
            <a:r>
              <a:rPr lang="en-US" b="1" dirty="0"/>
              <a:t>Class-Conditional Reference Sample Selection</a:t>
            </a:r>
          </a:p>
        </p:txBody>
      </p:sp>
      <p:pic>
        <p:nvPicPr>
          <p:cNvPr id="5" name="Picture 4">
            <a:extLst>
              <a:ext uri="{FF2B5EF4-FFF2-40B4-BE49-F238E27FC236}">
                <a16:creationId xmlns:a16="http://schemas.microsoft.com/office/drawing/2014/main" id="{C4EADB68-0D09-3345-B1C7-60688F564CD3}"/>
              </a:ext>
            </a:extLst>
          </p:cNvPr>
          <p:cNvPicPr>
            <a:picLocks noChangeAspect="1"/>
          </p:cNvPicPr>
          <p:nvPr/>
        </p:nvPicPr>
        <p:blipFill>
          <a:blip r:embed="rId3"/>
          <a:stretch>
            <a:fillRect/>
          </a:stretch>
        </p:blipFill>
        <p:spPr>
          <a:xfrm>
            <a:off x="157115" y="1356967"/>
            <a:ext cx="11869806" cy="971686"/>
          </a:xfrm>
          <a:prstGeom prst="rect">
            <a:avLst/>
          </a:prstGeom>
        </p:spPr>
      </p:pic>
      <p:pic>
        <p:nvPicPr>
          <p:cNvPr id="7" name="Picture 6">
            <a:extLst>
              <a:ext uri="{FF2B5EF4-FFF2-40B4-BE49-F238E27FC236}">
                <a16:creationId xmlns:a16="http://schemas.microsoft.com/office/drawing/2014/main" id="{4D7DA04E-9AA3-D13B-7403-34EC54378AF6}"/>
              </a:ext>
            </a:extLst>
          </p:cNvPr>
          <p:cNvPicPr>
            <a:picLocks noChangeAspect="1"/>
          </p:cNvPicPr>
          <p:nvPr/>
        </p:nvPicPr>
        <p:blipFill>
          <a:blip r:embed="rId4"/>
          <a:stretch>
            <a:fillRect/>
          </a:stretch>
        </p:blipFill>
        <p:spPr>
          <a:xfrm>
            <a:off x="90745" y="2400678"/>
            <a:ext cx="12003175" cy="2800741"/>
          </a:xfrm>
          <a:prstGeom prst="rect">
            <a:avLst/>
          </a:prstGeom>
        </p:spPr>
      </p:pic>
    </p:spTree>
    <p:extLst>
      <p:ext uri="{BB962C8B-B14F-4D97-AF65-F5344CB8AC3E}">
        <p14:creationId xmlns:p14="http://schemas.microsoft.com/office/powerpoint/2010/main" val="2034714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86B66C-517B-717A-E23F-A68E26D4A157}"/>
              </a:ext>
            </a:extLst>
          </p:cNvPr>
          <p:cNvPicPr>
            <a:picLocks noChangeAspect="1"/>
          </p:cNvPicPr>
          <p:nvPr/>
        </p:nvPicPr>
        <p:blipFill>
          <a:blip r:embed="rId2"/>
          <a:stretch>
            <a:fillRect/>
          </a:stretch>
        </p:blipFill>
        <p:spPr>
          <a:xfrm>
            <a:off x="0" y="380425"/>
            <a:ext cx="12192000" cy="5624312"/>
          </a:xfrm>
          <a:prstGeom prst="rect">
            <a:avLst/>
          </a:prstGeom>
        </p:spPr>
      </p:pic>
      <p:sp>
        <p:nvSpPr>
          <p:cNvPr id="2" name="Title 1">
            <a:extLst>
              <a:ext uri="{FF2B5EF4-FFF2-40B4-BE49-F238E27FC236}">
                <a16:creationId xmlns:a16="http://schemas.microsoft.com/office/drawing/2014/main" id="{54E8ED7F-B019-91E7-C856-4D83965CE591}"/>
              </a:ext>
            </a:extLst>
          </p:cNvPr>
          <p:cNvSpPr>
            <a:spLocks noGrp="1"/>
          </p:cNvSpPr>
          <p:nvPr>
            <p:ph type="title"/>
          </p:nvPr>
        </p:nvSpPr>
        <p:spPr>
          <a:xfrm>
            <a:off x="407503" y="380425"/>
            <a:ext cx="11369029" cy="763600"/>
          </a:xfrm>
        </p:spPr>
        <p:txBody>
          <a:bodyPr/>
          <a:lstStyle/>
          <a:p>
            <a:r>
              <a:rPr lang="en-US" b="1" dirty="0"/>
              <a:t>Reference Dataset Extension</a:t>
            </a:r>
          </a:p>
        </p:txBody>
      </p:sp>
    </p:spTree>
    <p:extLst>
      <p:ext uri="{BB962C8B-B14F-4D97-AF65-F5344CB8AC3E}">
        <p14:creationId xmlns:p14="http://schemas.microsoft.com/office/powerpoint/2010/main" val="1072487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99C7D5-9B32-4418-9361-6945C33663CF}"/>
              </a:ext>
            </a:extLst>
          </p:cNvPr>
          <p:cNvPicPr>
            <a:picLocks noChangeAspect="1"/>
          </p:cNvPicPr>
          <p:nvPr/>
        </p:nvPicPr>
        <p:blipFill>
          <a:blip r:embed="rId2"/>
          <a:stretch>
            <a:fillRect/>
          </a:stretch>
        </p:blipFill>
        <p:spPr>
          <a:xfrm>
            <a:off x="3535052" y="211906"/>
            <a:ext cx="8549696" cy="5930178"/>
          </a:xfrm>
          <a:prstGeom prst="rect">
            <a:avLst/>
          </a:prstGeom>
        </p:spPr>
      </p:pic>
      <p:sp>
        <p:nvSpPr>
          <p:cNvPr id="3" name="Title 2">
            <a:extLst>
              <a:ext uri="{FF2B5EF4-FFF2-40B4-BE49-F238E27FC236}">
                <a16:creationId xmlns:a16="http://schemas.microsoft.com/office/drawing/2014/main" id="{402E67CA-BCD5-BD3F-53C9-FE8BC27C7789}"/>
              </a:ext>
            </a:extLst>
          </p:cNvPr>
          <p:cNvSpPr>
            <a:spLocks noGrp="1"/>
          </p:cNvSpPr>
          <p:nvPr>
            <p:ph type="title"/>
          </p:nvPr>
        </p:nvSpPr>
        <p:spPr>
          <a:xfrm>
            <a:off x="556181" y="593367"/>
            <a:ext cx="3478491" cy="698105"/>
          </a:xfrm>
        </p:spPr>
        <p:txBody>
          <a:bodyPr/>
          <a:lstStyle/>
          <a:p>
            <a:r>
              <a:rPr lang="en-US" b="1" dirty="0"/>
              <a:t>Global vs Local XAI</a:t>
            </a:r>
          </a:p>
        </p:txBody>
      </p:sp>
    </p:spTree>
    <p:extLst>
      <p:ext uri="{BB962C8B-B14F-4D97-AF65-F5344CB8AC3E}">
        <p14:creationId xmlns:p14="http://schemas.microsoft.com/office/powerpoint/2010/main" val="1548456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ED7F-B019-91E7-C856-4D83965CE591}"/>
              </a:ext>
            </a:extLst>
          </p:cNvPr>
          <p:cNvSpPr>
            <a:spLocks noGrp="1"/>
          </p:cNvSpPr>
          <p:nvPr>
            <p:ph type="title"/>
          </p:nvPr>
        </p:nvSpPr>
        <p:spPr>
          <a:xfrm>
            <a:off x="407504" y="593367"/>
            <a:ext cx="11369029" cy="763600"/>
          </a:xfrm>
        </p:spPr>
        <p:txBody>
          <a:bodyPr/>
          <a:lstStyle/>
          <a:p>
            <a:r>
              <a:rPr lang="en-US" b="1" dirty="0"/>
              <a:t>Concept Atlas and Understanding Spatial Concept Composition</a:t>
            </a:r>
          </a:p>
        </p:txBody>
      </p:sp>
      <p:sp>
        <p:nvSpPr>
          <p:cNvPr id="3" name="Text Placeholder 2">
            <a:extLst>
              <a:ext uri="{FF2B5EF4-FFF2-40B4-BE49-F238E27FC236}">
                <a16:creationId xmlns:a16="http://schemas.microsoft.com/office/drawing/2014/main" id="{5AE53014-AB28-A4D1-3FB2-ABCE92593C8D}"/>
              </a:ext>
            </a:extLst>
          </p:cNvPr>
          <p:cNvSpPr>
            <a:spLocks noGrp="1"/>
          </p:cNvSpPr>
          <p:nvPr>
            <p:ph type="body" idx="1"/>
          </p:nvPr>
        </p:nvSpPr>
        <p:spPr>
          <a:xfrm>
            <a:off x="407371" y="1536633"/>
            <a:ext cx="11369029" cy="4555200"/>
          </a:xfrm>
        </p:spPr>
        <p:txBody>
          <a:bodyPr/>
          <a:lstStyle/>
          <a:p>
            <a:pPr marL="152396" indent="0">
              <a:buNone/>
            </a:pPr>
            <a:r>
              <a:rPr lang="en-US" b="0" dirty="0"/>
              <a:t>Creation of „Atlas” is done in two steps.</a:t>
            </a:r>
          </a:p>
          <a:p>
            <a:pPr marL="495296" indent="-342900">
              <a:buAutoNum type="arabicParenR"/>
            </a:pPr>
            <a:r>
              <a:rPr lang="en-US" b="0" dirty="0"/>
              <a:t>Generating </a:t>
            </a:r>
            <a:r>
              <a:rPr lang="en-US" b="0" dirty="0" err="1"/>
              <a:t>superpixels</a:t>
            </a:r>
            <a:r>
              <a:rPr lang="en-US" b="0" dirty="0"/>
              <a:t> of image.</a:t>
            </a:r>
          </a:p>
          <a:p>
            <a:pPr marL="495296" indent="-342900">
              <a:buAutoNum type="arabicParenR"/>
            </a:pPr>
            <a:r>
              <a:rPr lang="en-US" b="0" dirty="0"/>
              <a:t>Selecting concept with highest relevance to all </a:t>
            </a:r>
            <a:r>
              <a:rPr lang="en-US" b="0" dirty="0" err="1"/>
              <a:t>superpixels</a:t>
            </a:r>
            <a:endParaRPr lang="en-US" b="0" dirty="0"/>
          </a:p>
        </p:txBody>
      </p:sp>
    </p:spTree>
    <p:extLst>
      <p:ext uri="{BB962C8B-B14F-4D97-AF65-F5344CB8AC3E}">
        <p14:creationId xmlns:p14="http://schemas.microsoft.com/office/powerpoint/2010/main" val="3572135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86CD17-5D9B-BC58-1CBD-9096943C4826}"/>
              </a:ext>
            </a:extLst>
          </p:cNvPr>
          <p:cNvPicPr>
            <a:picLocks noChangeAspect="1"/>
          </p:cNvPicPr>
          <p:nvPr/>
        </p:nvPicPr>
        <p:blipFill>
          <a:blip r:embed="rId3"/>
          <a:stretch>
            <a:fillRect/>
          </a:stretch>
        </p:blipFill>
        <p:spPr>
          <a:xfrm>
            <a:off x="1952660" y="0"/>
            <a:ext cx="8286679" cy="6212910"/>
          </a:xfrm>
          <a:prstGeom prst="rect">
            <a:avLst/>
          </a:prstGeom>
        </p:spPr>
      </p:pic>
    </p:spTree>
    <p:extLst>
      <p:ext uri="{BB962C8B-B14F-4D97-AF65-F5344CB8AC3E}">
        <p14:creationId xmlns:p14="http://schemas.microsoft.com/office/powerpoint/2010/main" val="1407423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ED7F-B019-91E7-C856-4D83965CE591}"/>
              </a:ext>
            </a:extLst>
          </p:cNvPr>
          <p:cNvSpPr>
            <a:spLocks noGrp="1"/>
          </p:cNvSpPr>
          <p:nvPr>
            <p:ph type="title"/>
          </p:nvPr>
        </p:nvSpPr>
        <p:spPr>
          <a:xfrm>
            <a:off x="411485" y="117378"/>
            <a:ext cx="11369029" cy="763600"/>
          </a:xfrm>
        </p:spPr>
        <p:txBody>
          <a:bodyPr/>
          <a:lstStyle/>
          <a:p>
            <a:r>
              <a:rPr lang="en-US" b="1" dirty="0"/>
              <a:t>Hierarchical Concept Composition</a:t>
            </a:r>
            <a:r>
              <a:rPr lang="pl-PL" b="1" dirty="0"/>
              <a:t> </a:t>
            </a:r>
            <a:r>
              <a:rPr lang="pl-PL" b="1" dirty="0" err="1"/>
              <a:t>example</a:t>
            </a:r>
            <a:endParaRPr lang="en-US" b="1" dirty="0"/>
          </a:p>
        </p:txBody>
      </p:sp>
      <p:pic>
        <p:nvPicPr>
          <p:cNvPr id="5" name="Picture 4">
            <a:extLst>
              <a:ext uri="{FF2B5EF4-FFF2-40B4-BE49-F238E27FC236}">
                <a16:creationId xmlns:a16="http://schemas.microsoft.com/office/drawing/2014/main" id="{7749FC49-5D35-18E9-5751-5BA843216D0C}"/>
              </a:ext>
            </a:extLst>
          </p:cNvPr>
          <p:cNvPicPr>
            <a:picLocks noChangeAspect="1"/>
          </p:cNvPicPr>
          <p:nvPr/>
        </p:nvPicPr>
        <p:blipFill>
          <a:blip r:embed="rId3"/>
          <a:stretch>
            <a:fillRect/>
          </a:stretch>
        </p:blipFill>
        <p:spPr>
          <a:xfrm>
            <a:off x="87682" y="696730"/>
            <a:ext cx="12104318" cy="5504412"/>
          </a:xfrm>
          <a:prstGeom prst="rect">
            <a:avLst/>
          </a:prstGeom>
        </p:spPr>
      </p:pic>
    </p:spTree>
    <p:extLst>
      <p:ext uri="{BB962C8B-B14F-4D97-AF65-F5344CB8AC3E}">
        <p14:creationId xmlns:p14="http://schemas.microsoft.com/office/powerpoint/2010/main" val="42871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ED7F-B019-91E7-C856-4D83965CE591}"/>
              </a:ext>
            </a:extLst>
          </p:cNvPr>
          <p:cNvSpPr>
            <a:spLocks noGrp="1"/>
          </p:cNvSpPr>
          <p:nvPr>
            <p:ph type="title"/>
          </p:nvPr>
        </p:nvSpPr>
        <p:spPr>
          <a:xfrm>
            <a:off x="407371" y="216623"/>
            <a:ext cx="11369029" cy="763600"/>
          </a:xfrm>
        </p:spPr>
        <p:txBody>
          <a:bodyPr/>
          <a:lstStyle/>
          <a:p>
            <a:r>
              <a:rPr lang="pl-PL" b="1" dirty="0"/>
              <a:t>Time </a:t>
            </a:r>
            <a:r>
              <a:rPr lang="pl-PL" b="1" dirty="0" err="1"/>
              <a:t>series</a:t>
            </a:r>
            <a:r>
              <a:rPr lang="pl-PL" b="1" dirty="0"/>
              <a:t> </a:t>
            </a:r>
            <a:r>
              <a:rPr lang="pl-PL" b="1" dirty="0" err="1"/>
              <a:t>concepts</a:t>
            </a:r>
            <a:endParaRPr lang="en-US" b="1" dirty="0"/>
          </a:p>
        </p:txBody>
      </p:sp>
      <p:sp>
        <p:nvSpPr>
          <p:cNvPr id="3" name="Text Placeholder 2">
            <a:extLst>
              <a:ext uri="{FF2B5EF4-FFF2-40B4-BE49-F238E27FC236}">
                <a16:creationId xmlns:a16="http://schemas.microsoft.com/office/drawing/2014/main" id="{5AE53014-AB28-A4D1-3FB2-ABCE92593C8D}"/>
              </a:ext>
            </a:extLst>
          </p:cNvPr>
          <p:cNvSpPr>
            <a:spLocks noGrp="1"/>
          </p:cNvSpPr>
          <p:nvPr>
            <p:ph type="body" idx="1"/>
          </p:nvPr>
        </p:nvSpPr>
        <p:spPr>
          <a:xfrm>
            <a:off x="407371" y="1536633"/>
            <a:ext cx="11369029" cy="4555200"/>
          </a:xfrm>
        </p:spPr>
        <p:txBody>
          <a:bodyPr/>
          <a:lstStyle/>
          <a:p>
            <a:pPr marL="152396" indent="0">
              <a:buNone/>
            </a:pPr>
            <a:endParaRPr lang="en-US" b="0" dirty="0"/>
          </a:p>
        </p:txBody>
      </p:sp>
      <p:pic>
        <p:nvPicPr>
          <p:cNvPr id="5" name="Picture 4">
            <a:extLst>
              <a:ext uri="{FF2B5EF4-FFF2-40B4-BE49-F238E27FC236}">
                <a16:creationId xmlns:a16="http://schemas.microsoft.com/office/drawing/2014/main" id="{BC3DFDB6-3D9D-A9C1-ECCB-1283ECC10BBF}"/>
              </a:ext>
            </a:extLst>
          </p:cNvPr>
          <p:cNvPicPr>
            <a:picLocks noChangeAspect="1"/>
          </p:cNvPicPr>
          <p:nvPr/>
        </p:nvPicPr>
        <p:blipFill>
          <a:blip r:embed="rId3"/>
          <a:stretch>
            <a:fillRect/>
          </a:stretch>
        </p:blipFill>
        <p:spPr>
          <a:xfrm>
            <a:off x="0" y="1165693"/>
            <a:ext cx="12192000" cy="4526613"/>
          </a:xfrm>
          <a:prstGeom prst="rect">
            <a:avLst/>
          </a:prstGeom>
        </p:spPr>
      </p:pic>
    </p:spTree>
    <p:extLst>
      <p:ext uri="{BB962C8B-B14F-4D97-AF65-F5344CB8AC3E}">
        <p14:creationId xmlns:p14="http://schemas.microsoft.com/office/powerpoint/2010/main" val="3426986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ED7F-B019-91E7-C856-4D83965CE591}"/>
              </a:ext>
            </a:extLst>
          </p:cNvPr>
          <p:cNvSpPr>
            <a:spLocks noGrp="1"/>
          </p:cNvSpPr>
          <p:nvPr>
            <p:ph type="title"/>
          </p:nvPr>
        </p:nvSpPr>
        <p:spPr>
          <a:xfrm>
            <a:off x="407504" y="593367"/>
            <a:ext cx="11369029" cy="763600"/>
          </a:xfrm>
        </p:spPr>
        <p:txBody>
          <a:bodyPr/>
          <a:lstStyle/>
          <a:p>
            <a:r>
              <a:rPr lang="en-US" b="1" dirty="0"/>
              <a:t>Quantifying the Foundation of Decision Making</a:t>
            </a:r>
          </a:p>
        </p:txBody>
      </p:sp>
      <p:sp>
        <p:nvSpPr>
          <p:cNvPr id="3" name="Text Placeholder 2">
            <a:extLst>
              <a:ext uri="{FF2B5EF4-FFF2-40B4-BE49-F238E27FC236}">
                <a16:creationId xmlns:a16="http://schemas.microsoft.com/office/drawing/2014/main" id="{5AE53014-AB28-A4D1-3FB2-ABCE92593C8D}"/>
              </a:ext>
            </a:extLst>
          </p:cNvPr>
          <p:cNvSpPr>
            <a:spLocks noGrp="1"/>
          </p:cNvSpPr>
          <p:nvPr>
            <p:ph type="body" idx="1"/>
          </p:nvPr>
        </p:nvSpPr>
        <p:spPr>
          <a:xfrm>
            <a:off x="407371" y="1536633"/>
            <a:ext cx="11369029" cy="4555200"/>
          </a:xfrm>
        </p:spPr>
        <p:txBody>
          <a:bodyPr/>
          <a:lstStyle/>
          <a:p>
            <a:pPr marL="152396" indent="0">
              <a:buNone/>
            </a:pPr>
            <a:endParaRPr lang="en-US" b="0" dirty="0"/>
          </a:p>
        </p:txBody>
      </p:sp>
      <p:pic>
        <p:nvPicPr>
          <p:cNvPr id="5" name="Picture 4">
            <a:extLst>
              <a:ext uri="{FF2B5EF4-FFF2-40B4-BE49-F238E27FC236}">
                <a16:creationId xmlns:a16="http://schemas.microsoft.com/office/drawing/2014/main" id="{91E15EE1-ACDD-F963-1187-DC425633773A}"/>
              </a:ext>
            </a:extLst>
          </p:cNvPr>
          <p:cNvPicPr>
            <a:picLocks noChangeAspect="1"/>
          </p:cNvPicPr>
          <p:nvPr/>
        </p:nvPicPr>
        <p:blipFill>
          <a:blip r:embed="rId3"/>
          <a:stretch>
            <a:fillRect/>
          </a:stretch>
        </p:blipFill>
        <p:spPr>
          <a:xfrm>
            <a:off x="198084" y="1973002"/>
            <a:ext cx="11787602" cy="2911996"/>
          </a:xfrm>
          <a:prstGeom prst="rect">
            <a:avLst/>
          </a:prstGeom>
        </p:spPr>
      </p:pic>
    </p:spTree>
    <p:extLst>
      <p:ext uri="{BB962C8B-B14F-4D97-AF65-F5344CB8AC3E}">
        <p14:creationId xmlns:p14="http://schemas.microsoft.com/office/powerpoint/2010/main" val="1054348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ED7F-B019-91E7-C856-4D83965CE591}"/>
              </a:ext>
            </a:extLst>
          </p:cNvPr>
          <p:cNvSpPr>
            <a:spLocks noGrp="1"/>
          </p:cNvSpPr>
          <p:nvPr>
            <p:ph type="title"/>
          </p:nvPr>
        </p:nvSpPr>
        <p:spPr>
          <a:xfrm>
            <a:off x="407504" y="593367"/>
            <a:ext cx="11369029" cy="763600"/>
          </a:xfrm>
        </p:spPr>
        <p:txBody>
          <a:bodyPr/>
          <a:lstStyle/>
          <a:p>
            <a:r>
              <a:rPr lang="en-US" b="1" dirty="0"/>
              <a:t>Inserting concept into model prediction</a:t>
            </a:r>
          </a:p>
        </p:txBody>
      </p:sp>
      <p:sp>
        <p:nvSpPr>
          <p:cNvPr id="3" name="Text Placeholder 2">
            <a:extLst>
              <a:ext uri="{FF2B5EF4-FFF2-40B4-BE49-F238E27FC236}">
                <a16:creationId xmlns:a16="http://schemas.microsoft.com/office/drawing/2014/main" id="{5AE53014-AB28-A4D1-3FB2-ABCE92593C8D}"/>
              </a:ext>
            </a:extLst>
          </p:cNvPr>
          <p:cNvSpPr>
            <a:spLocks noGrp="1"/>
          </p:cNvSpPr>
          <p:nvPr>
            <p:ph type="body" idx="1"/>
          </p:nvPr>
        </p:nvSpPr>
        <p:spPr>
          <a:xfrm>
            <a:off x="407371" y="1536633"/>
            <a:ext cx="11369029" cy="4555200"/>
          </a:xfrm>
        </p:spPr>
        <p:txBody>
          <a:bodyPr/>
          <a:lstStyle/>
          <a:p>
            <a:pPr marL="152396" indent="0">
              <a:buNone/>
            </a:pPr>
            <a:r>
              <a:rPr lang="en-AU" b="0" dirty="0"/>
              <a:t>Authors introduce way to „insert” concepts into prediction to check how they affect model.</a:t>
            </a:r>
          </a:p>
          <a:p>
            <a:pPr marL="152396" indent="0">
              <a:buNone/>
            </a:pPr>
            <a:r>
              <a:rPr lang="en-AU" b="0" dirty="0"/>
              <a:t>They propose to replace activation of input without concept with activation of input with concept.</a:t>
            </a:r>
            <a:endParaRPr lang="pl-PL" b="0" dirty="0"/>
          </a:p>
          <a:p>
            <a:pPr marL="152396" indent="0">
              <a:buNone/>
            </a:pPr>
            <a:endParaRPr lang="pl-PL" b="0" dirty="0"/>
          </a:p>
          <a:p>
            <a:pPr marL="152396" indent="0">
              <a:buNone/>
            </a:pPr>
            <a:endParaRPr lang="pl-PL" b="0" dirty="0"/>
          </a:p>
          <a:p>
            <a:pPr marL="152396" indent="0">
              <a:buNone/>
            </a:pPr>
            <a:endParaRPr lang="pl-PL" b="0" dirty="0"/>
          </a:p>
          <a:p>
            <a:pPr marL="152396" indent="0">
              <a:buNone/>
            </a:pPr>
            <a:r>
              <a:rPr lang="en-US" b="0" dirty="0"/>
              <a:t>Where</a:t>
            </a:r>
            <a:r>
              <a:rPr lang="pl-PL" b="0" dirty="0"/>
              <a:t> </a:t>
            </a:r>
            <a:r>
              <a:rPr lang="el-GR" b="0" dirty="0"/>
              <a:t>α</a:t>
            </a:r>
            <a:r>
              <a:rPr lang="pl-PL" b="0" dirty="0"/>
              <a:t> </a:t>
            </a:r>
            <a:r>
              <a:rPr lang="en-US" b="0" dirty="0"/>
              <a:t>controls degree of blending concept into prediction. </a:t>
            </a:r>
            <a:r>
              <a:rPr lang="en-AU" b="0" dirty="0"/>
              <a:t>While</a:t>
            </a:r>
            <a:r>
              <a:rPr lang="pl-PL" b="0" dirty="0"/>
              <a:t> </a:t>
            </a:r>
            <a:r>
              <a:rPr lang="en-AU" b="0" dirty="0"/>
              <a:t>training model on</a:t>
            </a:r>
            <a:r>
              <a:rPr lang="pl-PL" b="0" dirty="0"/>
              <a:t> </a:t>
            </a:r>
            <a:r>
              <a:rPr lang="en-US" b="0" i="1" dirty="0"/>
              <a:t>ISIC</a:t>
            </a:r>
            <a:r>
              <a:rPr lang="pl-PL" b="0" dirty="0"/>
              <a:t> </a:t>
            </a:r>
            <a:r>
              <a:rPr lang="en-AU" b="0" dirty="0"/>
              <a:t>dataset they</a:t>
            </a:r>
            <a:r>
              <a:rPr lang="pl-PL" b="0" dirty="0"/>
              <a:t> </a:t>
            </a:r>
            <a:r>
              <a:rPr lang="en-US" b="0" dirty="0"/>
              <a:t>found </a:t>
            </a:r>
            <a:r>
              <a:rPr lang="en-AU" b="0" dirty="0"/>
              <a:t>that it learned concept related to „band-aid”</a:t>
            </a:r>
          </a:p>
        </p:txBody>
      </p:sp>
      <p:pic>
        <p:nvPicPr>
          <p:cNvPr id="5" name="Picture 4">
            <a:extLst>
              <a:ext uri="{FF2B5EF4-FFF2-40B4-BE49-F238E27FC236}">
                <a16:creationId xmlns:a16="http://schemas.microsoft.com/office/drawing/2014/main" id="{B07D052A-C052-B74B-BBEE-817CF38A60CA}"/>
              </a:ext>
            </a:extLst>
          </p:cNvPr>
          <p:cNvPicPr>
            <a:picLocks noChangeAspect="1"/>
          </p:cNvPicPr>
          <p:nvPr/>
        </p:nvPicPr>
        <p:blipFill>
          <a:blip r:embed="rId2"/>
          <a:stretch>
            <a:fillRect/>
          </a:stretch>
        </p:blipFill>
        <p:spPr>
          <a:xfrm>
            <a:off x="4286645" y="2490621"/>
            <a:ext cx="3610479" cy="523948"/>
          </a:xfrm>
          <a:prstGeom prst="rect">
            <a:avLst/>
          </a:prstGeom>
        </p:spPr>
      </p:pic>
    </p:spTree>
    <p:extLst>
      <p:ext uri="{BB962C8B-B14F-4D97-AF65-F5344CB8AC3E}">
        <p14:creationId xmlns:p14="http://schemas.microsoft.com/office/powerpoint/2010/main" val="664921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174241-B03B-72FF-4997-D8A36BC75DED}"/>
              </a:ext>
            </a:extLst>
          </p:cNvPr>
          <p:cNvPicPr>
            <a:picLocks noChangeAspect="1"/>
          </p:cNvPicPr>
          <p:nvPr/>
        </p:nvPicPr>
        <p:blipFill>
          <a:blip r:embed="rId3"/>
          <a:stretch>
            <a:fillRect/>
          </a:stretch>
        </p:blipFill>
        <p:spPr>
          <a:xfrm>
            <a:off x="0" y="775344"/>
            <a:ext cx="12192000" cy="5307311"/>
          </a:xfrm>
          <a:prstGeom prst="rect">
            <a:avLst/>
          </a:prstGeom>
        </p:spPr>
      </p:pic>
    </p:spTree>
    <p:extLst>
      <p:ext uri="{BB962C8B-B14F-4D97-AF65-F5344CB8AC3E}">
        <p14:creationId xmlns:p14="http://schemas.microsoft.com/office/powerpoint/2010/main" val="3695567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ED7F-B019-91E7-C856-4D83965CE591}"/>
              </a:ext>
            </a:extLst>
          </p:cNvPr>
          <p:cNvSpPr>
            <a:spLocks noGrp="1"/>
          </p:cNvSpPr>
          <p:nvPr>
            <p:ph type="title"/>
          </p:nvPr>
        </p:nvSpPr>
        <p:spPr>
          <a:xfrm>
            <a:off x="407504" y="593367"/>
            <a:ext cx="11369029" cy="763600"/>
          </a:xfrm>
        </p:spPr>
        <p:txBody>
          <a:bodyPr/>
          <a:lstStyle/>
          <a:p>
            <a:r>
              <a:rPr lang="en-US" b="1" dirty="0"/>
              <a:t>ImageNet analysis using CRP</a:t>
            </a:r>
          </a:p>
        </p:txBody>
      </p:sp>
      <p:sp>
        <p:nvSpPr>
          <p:cNvPr id="3" name="Text Placeholder 2">
            <a:extLst>
              <a:ext uri="{FF2B5EF4-FFF2-40B4-BE49-F238E27FC236}">
                <a16:creationId xmlns:a16="http://schemas.microsoft.com/office/drawing/2014/main" id="{5AE53014-AB28-A4D1-3FB2-ABCE92593C8D}"/>
              </a:ext>
            </a:extLst>
          </p:cNvPr>
          <p:cNvSpPr>
            <a:spLocks noGrp="1"/>
          </p:cNvSpPr>
          <p:nvPr>
            <p:ph type="body" idx="1"/>
          </p:nvPr>
        </p:nvSpPr>
        <p:spPr>
          <a:xfrm>
            <a:off x="407504" y="1390477"/>
            <a:ext cx="11369029" cy="4555200"/>
          </a:xfrm>
        </p:spPr>
        <p:txBody>
          <a:bodyPr/>
          <a:lstStyle/>
          <a:p>
            <a:pPr marL="152396" indent="0">
              <a:buNone/>
            </a:pPr>
            <a:endParaRPr lang="en-US" b="0" dirty="0"/>
          </a:p>
        </p:txBody>
      </p:sp>
      <p:pic>
        <p:nvPicPr>
          <p:cNvPr id="6" name="Picture 5">
            <a:extLst>
              <a:ext uri="{FF2B5EF4-FFF2-40B4-BE49-F238E27FC236}">
                <a16:creationId xmlns:a16="http://schemas.microsoft.com/office/drawing/2014/main" id="{DAA215B9-4E0B-416A-4076-685527A4F79E}"/>
              </a:ext>
            </a:extLst>
          </p:cNvPr>
          <p:cNvPicPr>
            <a:picLocks noChangeAspect="1"/>
          </p:cNvPicPr>
          <p:nvPr/>
        </p:nvPicPr>
        <p:blipFill>
          <a:blip r:embed="rId3"/>
          <a:stretch>
            <a:fillRect/>
          </a:stretch>
        </p:blipFill>
        <p:spPr>
          <a:xfrm>
            <a:off x="0" y="1052355"/>
            <a:ext cx="12192000" cy="4753289"/>
          </a:xfrm>
          <a:prstGeom prst="rect">
            <a:avLst/>
          </a:prstGeom>
        </p:spPr>
      </p:pic>
    </p:spTree>
    <p:extLst>
      <p:ext uri="{BB962C8B-B14F-4D97-AF65-F5344CB8AC3E}">
        <p14:creationId xmlns:p14="http://schemas.microsoft.com/office/powerpoint/2010/main" val="2566256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ED7F-B019-91E7-C856-4D83965CE591}"/>
              </a:ext>
            </a:extLst>
          </p:cNvPr>
          <p:cNvSpPr>
            <a:spLocks noGrp="1"/>
          </p:cNvSpPr>
          <p:nvPr>
            <p:ph type="title"/>
          </p:nvPr>
        </p:nvSpPr>
        <p:spPr>
          <a:xfrm>
            <a:off x="407504" y="593367"/>
            <a:ext cx="11369029" cy="763600"/>
          </a:xfrm>
        </p:spPr>
        <p:txBody>
          <a:bodyPr/>
          <a:lstStyle/>
          <a:p>
            <a:r>
              <a:rPr lang="en-US" b="1" dirty="0"/>
              <a:t>ImageNet analysis using CRP</a:t>
            </a:r>
          </a:p>
        </p:txBody>
      </p:sp>
      <p:sp>
        <p:nvSpPr>
          <p:cNvPr id="3" name="Text Placeholder 2">
            <a:extLst>
              <a:ext uri="{FF2B5EF4-FFF2-40B4-BE49-F238E27FC236}">
                <a16:creationId xmlns:a16="http://schemas.microsoft.com/office/drawing/2014/main" id="{5AE53014-AB28-A4D1-3FB2-ABCE92593C8D}"/>
              </a:ext>
            </a:extLst>
          </p:cNvPr>
          <p:cNvSpPr>
            <a:spLocks noGrp="1"/>
          </p:cNvSpPr>
          <p:nvPr>
            <p:ph type="body" idx="1"/>
          </p:nvPr>
        </p:nvSpPr>
        <p:spPr>
          <a:xfrm>
            <a:off x="407504" y="1390477"/>
            <a:ext cx="11369029" cy="4555200"/>
          </a:xfrm>
        </p:spPr>
        <p:txBody>
          <a:bodyPr/>
          <a:lstStyle/>
          <a:p>
            <a:pPr marL="152396" indent="0">
              <a:buNone/>
            </a:pPr>
            <a:endParaRPr lang="en-US" b="0" dirty="0"/>
          </a:p>
        </p:txBody>
      </p:sp>
      <p:pic>
        <p:nvPicPr>
          <p:cNvPr id="5" name="Picture 4">
            <a:extLst>
              <a:ext uri="{FF2B5EF4-FFF2-40B4-BE49-F238E27FC236}">
                <a16:creationId xmlns:a16="http://schemas.microsoft.com/office/drawing/2014/main" id="{68E560DA-3CEF-C1E2-D2EC-A5356F930A9E}"/>
              </a:ext>
            </a:extLst>
          </p:cNvPr>
          <p:cNvPicPr>
            <a:picLocks noChangeAspect="1"/>
          </p:cNvPicPr>
          <p:nvPr/>
        </p:nvPicPr>
        <p:blipFill>
          <a:blip r:embed="rId3"/>
          <a:stretch>
            <a:fillRect/>
          </a:stretch>
        </p:blipFill>
        <p:spPr>
          <a:xfrm>
            <a:off x="0" y="1195033"/>
            <a:ext cx="12192000" cy="4467933"/>
          </a:xfrm>
          <a:prstGeom prst="rect">
            <a:avLst/>
          </a:prstGeom>
        </p:spPr>
      </p:pic>
    </p:spTree>
    <p:extLst>
      <p:ext uri="{BB962C8B-B14F-4D97-AF65-F5344CB8AC3E}">
        <p14:creationId xmlns:p14="http://schemas.microsoft.com/office/powerpoint/2010/main" val="1911219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77CA16-284B-D9AC-CFAA-F38E96DBE114}"/>
              </a:ext>
            </a:extLst>
          </p:cNvPr>
          <p:cNvPicPr>
            <a:picLocks noChangeAspect="1"/>
          </p:cNvPicPr>
          <p:nvPr/>
        </p:nvPicPr>
        <p:blipFill>
          <a:blip r:embed="rId3"/>
          <a:stretch>
            <a:fillRect/>
          </a:stretch>
        </p:blipFill>
        <p:spPr>
          <a:xfrm>
            <a:off x="3215805" y="1847629"/>
            <a:ext cx="5401429" cy="1581371"/>
          </a:xfrm>
          <a:prstGeom prst="rect">
            <a:avLst/>
          </a:prstGeom>
        </p:spPr>
      </p:pic>
      <p:sp>
        <p:nvSpPr>
          <p:cNvPr id="2" name="Title 1">
            <a:extLst>
              <a:ext uri="{FF2B5EF4-FFF2-40B4-BE49-F238E27FC236}">
                <a16:creationId xmlns:a16="http://schemas.microsoft.com/office/drawing/2014/main" id="{54E8ED7F-B019-91E7-C856-4D83965CE591}"/>
              </a:ext>
            </a:extLst>
          </p:cNvPr>
          <p:cNvSpPr>
            <a:spLocks noGrp="1"/>
          </p:cNvSpPr>
          <p:nvPr>
            <p:ph type="title"/>
          </p:nvPr>
        </p:nvSpPr>
        <p:spPr>
          <a:xfrm>
            <a:off x="407504" y="593367"/>
            <a:ext cx="11369029" cy="763600"/>
          </a:xfrm>
        </p:spPr>
        <p:txBody>
          <a:bodyPr/>
          <a:lstStyle/>
          <a:p>
            <a:r>
              <a:rPr lang="en-US" b="1" dirty="0"/>
              <a:t>Concept Similarity in Latent Space</a:t>
            </a:r>
          </a:p>
        </p:txBody>
      </p:sp>
      <p:sp>
        <p:nvSpPr>
          <p:cNvPr id="3" name="Text Placeholder 2">
            <a:extLst>
              <a:ext uri="{FF2B5EF4-FFF2-40B4-BE49-F238E27FC236}">
                <a16:creationId xmlns:a16="http://schemas.microsoft.com/office/drawing/2014/main" id="{5AE53014-AB28-A4D1-3FB2-ABCE92593C8D}"/>
              </a:ext>
            </a:extLst>
          </p:cNvPr>
          <p:cNvSpPr>
            <a:spLocks noGrp="1"/>
          </p:cNvSpPr>
          <p:nvPr>
            <p:ph type="body" idx="1"/>
          </p:nvPr>
        </p:nvSpPr>
        <p:spPr>
          <a:xfrm>
            <a:off x="407371" y="1536633"/>
            <a:ext cx="11369029" cy="4555200"/>
          </a:xfrm>
        </p:spPr>
        <p:txBody>
          <a:bodyPr/>
          <a:lstStyle/>
          <a:p>
            <a:pPr marL="152396" indent="0">
              <a:buNone/>
            </a:pPr>
            <a:r>
              <a:rPr lang="en-US" b="0" dirty="0"/>
              <a:t>Authors propose way to calculate similarity between channels </a:t>
            </a:r>
            <a:r>
              <a:rPr lang="en-US" b="0" i="1" dirty="0"/>
              <a:t>p </a:t>
            </a:r>
            <a:r>
              <a:rPr lang="en-US" b="0" dirty="0"/>
              <a:t>and </a:t>
            </a:r>
            <a:r>
              <a:rPr lang="en-US" b="0" i="1" dirty="0"/>
              <a:t>q</a:t>
            </a:r>
            <a:r>
              <a:rPr lang="en-US" b="0" dirty="0"/>
              <a:t> in layer:</a:t>
            </a:r>
          </a:p>
        </p:txBody>
      </p:sp>
    </p:spTree>
    <p:extLst>
      <p:ext uri="{BB962C8B-B14F-4D97-AF65-F5344CB8AC3E}">
        <p14:creationId xmlns:p14="http://schemas.microsoft.com/office/powerpoint/2010/main" val="1654843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B8554-9AC1-642A-D965-0B142C9D194E}"/>
              </a:ext>
            </a:extLst>
          </p:cNvPr>
          <p:cNvSpPr>
            <a:spLocks noGrp="1"/>
          </p:cNvSpPr>
          <p:nvPr>
            <p:ph type="title"/>
          </p:nvPr>
        </p:nvSpPr>
        <p:spPr>
          <a:xfrm>
            <a:off x="433633" y="593367"/>
            <a:ext cx="11342900" cy="763600"/>
          </a:xfrm>
        </p:spPr>
        <p:txBody>
          <a:bodyPr/>
          <a:lstStyle/>
          <a:p>
            <a:r>
              <a:rPr lang="en-US" b="1" dirty="0"/>
              <a:t>LRP – backbone of CRP</a:t>
            </a:r>
          </a:p>
        </p:txBody>
      </p:sp>
      <p:sp>
        <p:nvSpPr>
          <p:cNvPr id="3" name="Text Placeholder 2">
            <a:extLst>
              <a:ext uri="{FF2B5EF4-FFF2-40B4-BE49-F238E27FC236}">
                <a16:creationId xmlns:a16="http://schemas.microsoft.com/office/drawing/2014/main" id="{2370FFA0-3589-BFCE-09D0-8160ACD452D2}"/>
              </a:ext>
            </a:extLst>
          </p:cNvPr>
          <p:cNvSpPr>
            <a:spLocks noGrp="1"/>
          </p:cNvSpPr>
          <p:nvPr>
            <p:ph type="body" idx="1"/>
          </p:nvPr>
        </p:nvSpPr>
        <p:spPr>
          <a:xfrm>
            <a:off x="433500" y="1536633"/>
            <a:ext cx="11342900" cy="4555200"/>
          </a:xfrm>
        </p:spPr>
        <p:txBody>
          <a:bodyPr/>
          <a:lstStyle/>
          <a:p>
            <a:pPr marL="152396" indent="0">
              <a:buNone/>
            </a:pPr>
            <a:r>
              <a:rPr lang="en-US" b="0" dirty="0"/>
              <a:t>Layer-wise Relevance Propagation (LRP) uses hierarchical structure of neural networks to calculate „relevance” of each input. Relevance of layer </a:t>
            </a:r>
            <a:r>
              <a:rPr lang="en-US" b="0" i="1" dirty="0" err="1"/>
              <a:t>i</a:t>
            </a:r>
            <a:r>
              <a:rPr lang="en-US" b="0" i="1" dirty="0"/>
              <a:t> </a:t>
            </a:r>
            <a:r>
              <a:rPr lang="en-US" b="0" dirty="0"/>
              <a:t>with respect to layer </a:t>
            </a:r>
            <a:r>
              <a:rPr lang="en-US" b="0" i="1" dirty="0"/>
              <a:t>j </a:t>
            </a:r>
            <a:r>
              <a:rPr lang="en-US" b="0" dirty="0"/>
              <a:t>is calculated using relevance of layer </a:t>
            </a:r>
            <a:r>
              <a:rPr lang="en-US" b="0" i="1" dirty="0"/>
              <a:t>j</a:t>
            </a:r>
            <a:r>
              <a:rPr lang="en-US" b="0" dirty="0"/>
              <a:t> and activations.</a:t>
            </a:r>
          </a:p>
        </p:txBody>
      </p:sp>
      <p:pic>
        <p:nvPicPr>
          <p:cNvPr id="5" name="Picture 4">
            <a:extLst>
              <a:ext uri="{FF2B5EF4-FFF2-40B4-BE49-F238E27FC236}">
                <a16:creationId xmlns:a16="http://schemas.microsoft.com/office/drawing/2014/main" id="{FF6F25F3-143F-4D54-9C36-CC850EC2DFF4}"/>
              </a:ext>
            </a:extLst>
          </p:cNvPr>
          <p:cNvPicPr>
            <a:picLocks noChangeAspect="1"/>
          </p:cNvPicPr>
          <p:nvPr/>
        </p:nvPicPr>
        <p:blipFill>
          <a:blip r:embed="rId2"/>
          <a:stretch>
            <a:fillRect/>
          </a:stretch>
        </p:blipFill>
        <p:spPr>
          <a:xfrm>
            <a:off x="5138027" y="2380567"/>
            <a:ext cx="1933845" cy="752580"/>
          </a:xfrm>
          <a:prstGeom prst="rect">
            <a:avLst/>
          </a:prstGeom>
        </p:spPr>
      </p:pic>
    </p:spTree>
    <p:extLst>
      <p:ext uri="{BB962C8B-B14F-4D97-AF65-F5344CB8AC3E}">
        <p14:creationId xmlns:p14="http://schemas.microsoft.com/office/powerpoint/2010/main" val="27742137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AA41C2-4405-A9BC-8D3E-82EB510AF36D}"/>
              </a:ext>
            </a:extLst>
          </p:cNvPr>
          <p:cNvSpPr>
            <a:spLocks noGrp="1"/>
          </p:cNvSpPr>
          <p:nvPr>
            <p:ph type="title"/>
          </p:nvPr>
        </p:nvSpPr>
        <p:spPr/>
        <p:txBody>
          <a:bodyPr/>
          <a:lstStyle/>
          <a:p>
            <a:r>
              <a:rPr lang="en-AU" dirty="0"/>
              <a:t>Thank you for your attention</a:t>
            </a:r>
          </a:p>
        </p:txBody>
      </p:sp>
    </p:spTree>
    <p:extLst>
      <p:ext uri="{BB962C8B-B14F-4D97-AF65-F5344CB8AC3E}">
        <p14:creationId xmlns:p14="http://schemas.microsoft.com/office/powerpoint/2010/main" val="1043911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41A0-8AEE-5B2A-7EFA-55F0B86BC1A8}"/>
              </a:ext>
            </a:extLst>
          </p:cNvPr>
          <p:cNvSpPr>
            <a:spLocks noGrp="1"/>
          </p:cNvSpPr>
          <p:nvPr>
            <p:ph type="title"/>
          </p:nvPr>
        </p:nvSpPr>
        <p:spPr>
          <a:xfrm>
            <a:off x="414779" y="593367"/>
            <a:ext cx="11361754" cy="763600"/>
          </a:xfrm>
        </p:spPr>
        <p:txBody>
          <a:bodyPr/>
          <a:lstStyle/>
          <a:p>
            <a:r>
              <a:rPr lang="en-US" b="1" dirty="0"/>
              <a:t>Limitation of traditional heatmaps</a:t>
            </a:r>
          </a:p>
        </p:txBody>
      </p:sp>
      <p:pic>
        <p:nvPicPr>
          <p:cNvPr id="5" name="Picture 4">
            <a:extLst>
              <a:ext uri="{FF2B5EF4-FFF2-40B4-BE49-F238E27FC236}">
                <a16:creationId xmlns:a16="http://schemas.microsoft.com/office/drawing/2014/main" id="{ECC71623-D1B3-96C3-B454-5175911069B8}"/>
              </a:ext>
            </a:extLst>
          </p:cNvPr>
          <p:cNvPicPr>
            <a:picLocks noChangeAspect="1"/>
          </p:cNvPicPr>
          <p:nvPr/>
        </p:nvPicPr>
        <p:blipFill>
          <a:blip r:embed="rId2"/>
          <a:stretch>
            <a:fillRect/>
          </a:stretch>
        </p:blipFill>
        <p:spPr>
          <a:xfrm>
            <a:off x="989543" y="1652339"/>
            <a:ext cx="10212225" cy="3553321"/>
          </a:xfrm>
          <a:prstGeom prst="rect">
            <a:avLst/>
          </a:prstGeom>
        </p:spPr>
      </p:pic>
    </p:spTree>
    <p:extLst>
      <p:ext uri="{BB962C8B-B14F-4D97-AF65-F5344CB8AC3E}">
        <p14:creationId xmlns:p14="http://schemas.microsoft.com/office/powerpoint/2010/main" val="1552704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6D207-459A-78D8-CAAF-24878C8A49F6}"/>
              </a:ext>
            </a:extLst>
          </p:cNvPr>
          <p:cNvSpPr>
            <a:spLocks noGrp="1"/>
          </p:cNvSpPr>
          <p:nvPr>
            <p:ph type="title"/>
          </p:nvPr>
        </p:nvSpPr>
        <p:spPr>
          <a:xfrm>
            <a:off x="433633" y="593367"/>
            <a:ext cx="11342900" cy="763600"/>
          </a:xfrm>
        </p:spPr>
        <p:txBody>
          <a:bodyPr/>
          <a:lstStyle/>
          <a:p>
            <a:r>
              <a:rPr lang="en-US" b="1" dirty="0"/>
              <a:t>Concept Relevance Propagation</a:t>
            </a:r>
          </a:p>
        </p:txBody>
      </p:sp>
      <p:sp>
        <p:nvSpPr>
          <p:cNvPr id="3" name="Text Placeholder 2">
            <a:extLst>
              <a:ext uri="{FF2B5EF4-FFF2-40B4-BE49-F238E27FC236}">
                <a16:creationId xmlns:a16="http://schemas.microsoft.com/office/drawing/2014/main" id="{15AAE817-4D52-B4B5-176A-3A0EBCBBBD99}"/>
              </a:ext>
            </a:extLst>
          </p:cNvPr>
          <p:cNvSpPr>
            <a:spLocks noGrp="1"/>
          </p:cNvSpPr>
          <p:nvPr>
            <p:ph type="body" idx="1"/>
          </p:nvPr>
        </p:nvSpPr>
        <p:spPr>
          <a:xfrm>
            <a:off x="433500" y="1536633"/>
            <a:ext cx="11342900" cy="4555200"/>
          </a:xfrm>
        </p:spPr>
        <p:txBody>
          <a:bodyPr/>
          <a:lstStyle/>
          <a:p>
            <a:pPr marL="152396" indent="0">
              <a:buNone/>
            </a:pPr>
            <a:r>
              <a:rPr lang="en-US" b="0" dirty="0"/>
              <a:t>CRP uses same concept as LRP but adds „filtering” based on filters which are model parameters.</a:t>
            </a:r>
            <a:endParaRPr lang="pl-PL" b="0" dirty="0"/>
          </a:p>
          <a:p>
            <a:pPr marL="152396" indent="0">
              <a:buNone/>
            </a:pPr>
            <a:endParaRPr lang="pl-PL" b="0" dirty="0"/>
          </a:p>
          <a:p>
            <a:pPr marL="152396" indent="0">
              <a:buNone/>
            </a:pPr>
            <a:endParaRPr lang="pl-PL" b="0" dirty="0"/>
          </a:p>
          <a:p>
            <a:pPr marL="152396" indent="0">
              <a:buNone/>
            </a:pPr>
            <a:endParaRPr lang="pl-PL" b="0" dirty="0"/>
          </a:p>
          <a:p>
            <a:pPr marL="152396" indent="0">
              <a:buNone/>
            </a:pPr>
            <a:endParaRPr lang="pl-PL" b="0" dirty="0"/>
          </a:p>
          <a:p>
            <a:pPr marL="152396" indent="0">
              <a:buNone/>
            </a:pPr>
            <a:endParaRPr lang="pl-PL" b="0" dirty="0"/>
          </a:p>
          <a:p>
            <a:pPr marL="152396" indent="0">
              <a:buNone/>
            </a:pPr>
            <a:endParaRPr lang="pl-PL" b="0" dirty="0"/>
          </a:p>
        </p:txBody>
      </p:sp>
      <p:pic>
        <p:nvPicPr>
          <p:cNvPr id="5" name="Picture 4">
            <a:extLst>
              <a:ext uri="{FF2B5EF4-FFF2-40B4-BE49-F238E27FC236}">
                <a16:creationId xmlns:a16="http://schemas.microsoft.com/office/drawing/2014/main" id="{8D56E850-58C0-BCF0-9FF6-0B12DBFD5982}"/>
              </a:ext>
            </a:extLst>
          </p:cNvPr>
          <p:cNvPicPr>
            <a:picLocks noChangeAspect="1"/>
          </p:cNvPicPr>
          <p:nvPr/>
        </p:nvPicPr>
        <p:blipFill>
          <a:blip r:embed="rId2"/>
          <a:stretch>
            <a:fillRect/>
          </a:stretch>
        </p:blipFill>
        <p:spPr>
          <a:xfrm>
            <a:off x="2418260" y="2076261"/>
            <a:ext cx="7373379" cy="1352739"/>
          </a:xfrm>
          <a:prstGeom prst="rect">
            <a:avLst/>
          </a:prstGeom>
        </p:spPr>
      </p:pic>
    </p:spTree>
    <p:extLst>
      <p:ext uri="{BB962C8B-B14F-4D97-AF65-F5344CB8AC3E}">
        <p14:creationId xmlns:p14="http://schemas.microsoft.com/office/powerpoint/2010/main" val="1777700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ECE65-7BF3-8A2C-C06C-AFB1D4246682}"/>
              </a:ext>
            </a:extLst>
          </p:cNvPr>
          <p:cNvSpPr>
            <a:spLocks noGrp="1"/>
          </p:cNvSpPr>
          <p:nvPr>
            <p:ph type="title"/>
          </p:nvPr>
        </p:nvSpPr>
        <p:spPr>
          <a:xfrm>
            <a:off x="480767" y="593367"/>
            <a:ext cx="11295766" cy="763600"/>
          </a:xfrm>
        </p:spPr>
        <p:txBody>
          <a:bodyPr/>
          <a:lstStyle/>
          <a:p>
            <a:r>
              <a:rPr lang="en-US" b="1" dirty="0"/>
              <a:t>Explanation disentanglement via Concept Relevance Propagation</a:t>
            </a:r>
          </a:p>
        </p:txBody>
      </p:sp>
      <p:pic>
        <p:nvPicPr>
          <p:cNvPr id="5" name="Picture 4">
            <a:extLst>
              <a:ext uri="{FF2B5EF4-FFF2-40B4-BE49-F238E27FC236}">
                <a16:creationId xmlns:a16="http://schemas.microsoft.com/office/drawing/2014/main" id="{3718642C-2D5B-8292-9F23-9AD642C5989D}"/>
              </a:ext>
            </a:extLst>
          </p:cNvPr>
          <p:cNvPicPr>
            <a:picLocks noChangeAspect="1"/>
          </p:cNvPicPr>
          <p:nvPr/>
        </p:nvPicPr>
        <p:blipFill>
          <a:blip r:embed="rId2"/>
          <a:stretch>
            <a:fillRect/>
          </a:stretch>
        </p:blipFill>
        <p:spPr>
          <a:xfrm>
            <a:off x="1389301" y="1491970"/>
            <a:ext cx="9478698" cy="4477375"/>
          </a:xfrm>
          <a:prstGeom prst="rect">
            <a:avLst/>
          </a:prstGeom>
        </p:spPr>
      </p:pic>
    </p:spTree>
    <p:extLst>
      <p:ext uri="{BB962C8B-B14F-4D97-AF65-F5344CB8AC3E}">
        <p14:creationId xmlns:p14="http://schemas.microsoft.com/office/powerpoint/2010/main" val="3988711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4C390-DBD3-8A6C-DD7F-0A43C990B363}"/>
              </a:ext>
            </a:extLst>
          </p:cNvPr>
          <p:cNvSpPr>
            <a:spLocks noGrp="1"/>
          </p:cNvSpPr>
          <p:nvPr>
            <p:ph type="title"/>
          </p:nvPr>
        </p:nvSpPr>
        <p:spPr>
          <a:xfrm>
            <a:off x="433633" y="593367"/>
            <a:ext cx="11342900" cy="763600"/>
          </a:xfrm>
        </p:spPr>
        <p:txBody>
          <a:bodyPr/>
          <a:lstStyle/>
          <a:p>
            <a:r>
              <a:rPr lang="en-US" b="1" dirty="0"/>
              <a:t>Local Concept Relevance</a:t>
            </a:r>
          </a:p>
        </p:txBody>
      </p:sp>
      <p:pic>
        <p:nvPicPr>
          <p:cNvPr id="5" name="Picture 4">
            <a:extLst>
              <a:ext uri="{FF2B5EF4-FFF2-40B4-BE49-F238E27FC236}">
                <a16:creationId xmlns:a16="http://schemas.microsoft.com/office/drawing/2014/main" id="{A85D22A5-6C06-E530-3ABD-B0F2A3158EEB}"/>
              </a:ext>
            </a:extLst>
          </p:cNvPr>
          <p:cNvPicPr>
            <a:picLocks noChangeAspect="1"/>
          </p:cNvPicPr>
          <p:nvPr/>
        </p:nvPicPr>
        <p:blipFill>
          <a:blip r:embed="rId2"/>
          <a:stretch>
            <a:fillRect/>
          </a:stretch>
        </p:blipFill>
        <p:spPr>
          <a:xfrm>
            <a:off x="508808" y="1318918"/>
            <a:ext cx="11174384" cy="4220164"/>
          </a:xfrm>
          <a:prstGeom prst="rect">
            <a:avLst/>
          </a:prstGeom>
        </p:spPr>
      </p:pic>
    </p:spTree>
    <p:extLst>
      <p:ext uri="{BB962C8B-B14F-4D97-AF65-F5344CB8AC3E}">
        <p14:creationId xmlns:p14="http://schemas.microsoft.com/office/powerpoint/2010/main" val="256627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4C390-DBD3-8A6C-DD7F-0A43C990B363}"/>
              </a:ext>
            </a:extLst>
          </p:cNvPr>
          <p:cNvSpPr>
            <a:spLocks noGrp="1"/>
          </p:cNvSpPr>
          <p:nvPr>
            <p:ph type="title"/>
          </p:nvPr>
        </p:nvSpPr>
        <p:spPr>
          <a:xfrm>
            <a:off x="433633" y="593367"/>
            <a:ext cx="11342900" cy="763600"/>
          </a:xfrm>
        </p:spPr>
        <p:txBody>
          <a:bodyPr/>
          <a:lstStyle/>
          <a:p>
            <a:r>
              <a:rPr lang="en-US" b="1" dirty="0"/>
              <a:t>Hierarchical Composition of Relevant Concepts</a:t>
            </a:r>
            <a:endParaRPr lang="pl-PL" dirty="0"/>
          </a:p>
        </p:txBody>
      </p:sp>
      <p:sp>
        <p:nvSpPr>
          <p:cNvPr id="3" name="Text Placeholder 2">
            <a:extLst>
              <a:ext uri="{FF2B5EF4-FFF2-40B4-BE49-F238E27FC236}">
                <a16:creationId xmlns:a16="http://schemas.microsoft.com/office/drawing/2014/main" id="{59C086D3-3309-15E7-474A-12B221AC56EB}"/>
              </a:ext>
            </a:extLst>
          </p:cNvPr>
          <p:cNvSpPr>
            <a:spLocks noGrp="1"/>
          </p:cNvSpPr>
          <p:nvPr>
            <p:ph type="body" idx="1"/>
          </p:nvPr>
        </p:nvSpPr>
        <p:spPr>
          <a:xfrm>
            <a:off x="433500" y="1536633"/>
            <a:ext cx="11342900" cy="4555200"/>
          </a:xfrm>
        </p:spPr>
        <p:txBody>
          <a:bodyPr/>
          <a:lstStyle/>
          <a:p>
            <a:pPr marL="152396" indent="0">
              <a:buNone/>
            </a:pPr>
            <a:r>
              <a:rPr lang="en-US" b="0" dirty="0"/>
              <a:t>Having some concept </a:t>
            </a:r>
            <a:r>
              <a:rPr lang="en-US" i="1" dirty="0"/>
              <a:t>c</a:t>
            </a:r>
            <a:r>
              <a:rPr lang="en-US" b="0" dirty="0"/>
              <a:t> at layer </a:t>
            </a:r>
            <a:r>
              <a:rPr lang="en-US" i="1" dirty="0"/>
              <a:t>l </a:t>
            </a:r>
            <a:r>
              <a:rPr lang="en-US" b="0" dirty="0"/>
              <a:t>we can decompose it into concept in lower layers using relevance propagation.</a:t>
            </a:r>
          </a:p>
          <a:p>
            <a:pPr marL="152396" indent="0">
              <a:buNone/>
            </a:pPr>
            <a:endParaRPr lang="en-US" b="0" dirty="0"/>
          </a:p>
          <a:p>
            <a:pPr marL="152396" indent="0">
              <a:buNone/>
            </a:pPr>
            <a:endParaRPr lang="en-US" b="0" dirty="0"/>
          </a:p>
          <a:p>
            <a:pPr marL="152396" indent="0">
              <a:buNone/>
            </a:pPr>
            <a:endParaRPr lang="en-US" b="0" dirty="0"/>
          </a:p>
          <a:p>
            <a:pPr marL="152396" indent="0">
              <a:buNone/>
            </a:pPr>
            <a:endParaRPr lang="en-US" b="0" dirty="0"/>
          </a:p>
          <a:p>
            <a:pPr marL="152396" indent="0">
              <a:buNone/>
            </a:pPr>
            <a:endParaRPr lang="en-US" b="0" dirty="0"/>
          </a:p>
          <a:p>
            <a:pPr marL="152396" indent="0">
              <a:buNone/>
            </a:pPr>
            <a:endParaRPr lang="en-US" b="0" dirty="0"/>
          </a:p>
          <a:p>
            <a:pPr marL="152396" indent="0">
              <a:buNone/>
            </a:pPr>
            <a:endParaRPr lang="en-US" b="0" dirty="0"/>
          </a:p>
          <a:p>
            <a:pPr marL="152396" indent="0">
              <a:buNone/>
            </a:pPr>
            <a:r>
              <a:rPr lang="en-US" b="0" dirty="0"/>
              <a:t>After calculating conditional relevance of concepts of lower layers we can sort them to get decomposition of our concept </a:t>
            </a:r>
            <a:r>
              <a:rPr lang="en-US" i="1" dirty="0"/>
              <a:t>c</a:t>
            </a:r>
            <a:endParaRPr lang="en-US" b="0" dirty="0"/>
          </a:p>
          <a:p>
            <a:pPr marL="152396" indent="0">
              <a:buNone/>
            </a:pPr>
            <a:endParaRPr lang="en-US" b="0" dirty="0"/>
          </a:p>
        </p:txBody>
      </p:sp>
      <p:pic>
        <p:nvPicPr>
          <p:cNvPr id="4" name="Picture 3">
            <a:extLst>
              <a:ext uri="{FF2B5EF4-FFF2-40B4-BE49-F238E27FC236}">
                <a16:creationId xmlns:a16="http://schemas.microsoft.com/office/drawing/2014/main" id="{50AEF17C-9EF5-C642-6A08-EEBE0ACB8765}"/>
              </a:ext>
            </a:extLst>
          </p:cNvPr>
          <p:cNvPicPr>
            <a:picLocks noChangeAspect="1"/>
          </p:cNvPicPr>
          <p:nvPr/>
        </p:nvPicPr>
        <p:blipFill>
          <a:blip r:embed="rId2"/>
          <a:stretch>
            <a:fillRect/>
          </a:stretch>
        </p:blipFill>
        <p:spPr>
          <a:xfrm>
            <a:off x="2810301" y="3069095"/>
            <a:ext cx="6430272" cy="933580"/>
          </a:xfrm>
          <a:prstGeom prst="rect">
            <a:avLst/>
          </a:prstGeom>
        </p:spPr>
      </p:pic>
      <p:pic>
        <p:nvPicPr>
          <p:cNvPr id="5" name="Picture 4">
            <a:extLst>
              <a:ext uri="{FF2B5EF4-FFF2-40B4-BE49-F238E27FC236}">
                <a16:creationId xmlns:a16="http://schemas.microsoft.com/office/drawing/2014/main" id="{E2FCF3A4-2963-FE07-D44F-3661DF1ACABE}"/>
              </a:ext>
            </a:extLst>
          </p:cNvPr>
          <p:cNvPicPr>
            <a:picLocks noChangeAspect="1"/>
          </p:cNvPicPr>
          <p:nvPr/>
        </p:nvPicPr>
        <p:blipFill>
          <a:blip r:embed="rId3"/>
          <a:stretch>
            <a:fillRect/>
          </a:stretch>
        </p:blipFill>
        <p:spPr>
          <a:xfrm>
            <a:off x="3337551" y="2125457"/>
            <a:ext cx="5534797" cy="1019317"/>
          </a:xfrm>
          <a:prstGeom prst="rect">
            <a:avLst/>
          </a:prstGeom>
        </p:spPr>
      </p:pic>
      <p:pic>
        <p:nvPicPr>
          <p:cNvPr id="7" name="Picture 6">
            <a:extLst>
              <a:ext uri="{FF2B5EF4-FFF2-40B4-BE49-F238E27FC236}">
                <a16:creationId xmlns:a16="http://schemas.microsoft.com/office/drawing/2014/main" id="{C0F51C00-2890-58DA-6D83-2E408B2275E4}"/>
              </a:ext>
            </a:extLst>
          </p:cNvPr>
          <p:cNvPicPr>
            <a:picLocks noChangeAspect="1"/>
          </p:cNvPicPr>
          <p:nvPr/>
        </p:nvPicPr>
        <p:blipFill>
          <a:blip r:embed="rId4"/>
          <a:stretch>
            <a:fillRect/>
          </a:stretch>
        </p:blipFill>
        <p:spPr>
          <a:xfrm>
            <a:off x="3499498" y="4992708"/>
            <a:ext cx="5210902" cy="657317"/>
          </a:xfrm>
          <a:prstGeom prst="rect">
            <a:avLst/>
          </a:prstGeom>
        </p:spPr>
      </p:pic>
    </p:spTree>
    <p:extLst>
      <p:ext uri="{BB962C8B-B14F-4D97-AF65-F5344CB8AC3E}">
        <p14:creationId xmlns:p14="http://schemas.microsoft.com/office/powerpoint/2010/main" val="1651333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4C390-DBD3-8A6C-DD7F-0A43C990B363}"/>
              </a:ext>
            </a:extLst>
          </p:cNvPr>
          <p:cNvSpPr>
            <a:spLocks noGrp="1"/>
          </p:cNvSpPr>
          <p:nvPr>
            <p:ph type="title"/>
          </p:nvPr>
        </p:nvSpPr>
        <p:spPr>
          <a:xfrm>
            <a:off x="433633" y="593367"/>
            <a:ext cx="11342900" cy="763600"/>
          </a:xfrm>
        </p:spPr>
        <p:txBody>
          <a:bodyPr/>
          <a:lstStyle/>
          <a:p>
            <a:r>
              <a:rPr lang="en-US" b="1" dirty="0"/>
              <a:t>Hierarchical Composition of Relevant Concepts</a:t>
            </a:r>
            <a:endParaRPr lang="pl-PL" dirty="0"/>
          </a:p>
        </p:txBody>
      </p:sp>
      <p:pic>
        <p:nvPicPr>
          <p:cNvPr id="10" name="Picture 9">
            <a:extLst>
              <a:ext uri="{FF2B5EF4-FFF2-40B4-BE49-F238E27FC236}">
                <a16:creationId xmlns:a16="http://schemas.microsoft.com/office/drawing/2014/main" id="{381595E4-27F8-563E-B2B9-EB0A25A8D0C7}"/>
              </a:ext>
            </a:extLst>
          </p:cNvPr>
          <p:cNvPicPr>
            <a:picLocks noChangeAspect="1"/>
          </p:cNvPicPr>
          <p:nvPr/>
        </p:nvPicPr>
        <p:blipFill>
          <a:blip r:embed="rId2"/>
          <a:stretch>
            <a:fillRect/>
          </a:stretch>
        </p:blipFill>
        <p:spPr>
          <a:xfrm>
            <a:off x="1994915" y="1356967"/>
            <a:ext cx="8202170" cy="4477375"/>
          </a:xfrm>
          <a:prstGeom prst="rect">
            <a:avLst/>
          </a:prstGeom>
        </p:spPr>
      </p:pic>
    </p:spTree>
    <p:extLst>
      <p:ext uri="{BB962C8B-B14F-4D97-AF65-F5344CB8AC3E}">
        <p14:creationId xmlns:p14="http://schemas.microsoft.com/office/powerpoint/2010/main" val="2779382966"/>
      </p:ext>
    </p:extLst>
  </p:cSld>
  <p:clrMapOvr>
    <a:masterClrMapping/>
  </p:clrMapOvr>
</p:sld>
</file>

<file path=ppt/theme/theme1.xml><?xml version="1.0" encoding="utf-8"?>
<a:theme xmlns:a="http://schemas.openxmlformats.org/drawingml/2006/main" name="HOMER">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Pakiet 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8CE13519A094E419F3C5FC9C85EFF38" ma:contentTypeVersion="5" ma:contentTypeDescription="Utwórz nowy dokument." ma:contentTypeScope="" ma:versionID="39511fff64efa8007522e9203e0dcb17">
  <xsd:schema xmlns:xsd="http://www.w3.org/2001/XMLSchema" xmlns:xs="http://www.w3.org/2001/XMLSchema" xmlns:p="http://schemas.microsoft.com/office/2006/metadata/properties" xmlns:ns3="2264a851-f387-4e30-a425-b636b3fbbd8d" xmlns:ns4="71805241-5c1f-4296-bd27-da68d75147eb" targetNamespace="http://schemas.microsoft.com/office/2006/metadata/properties" ma:root="true" ma:fieldsID="7d62e56f13a77324bc7b528dc71825c1" ns3:_="" ns4:_="">
    <xsd:import namespace="2264a851-f387-4e30-a425-b636b3fbbd8d"/>
    <xsd:import namespace="71805241-5c1f-4296-bd27-da68d75147e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64a851-f387-4e30-a425-b636b3fbbd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1805241-5c1f-4296-bd27-da68d75147eb" elementFormDefault="qualified">
    <xsd:import namespace="http://schemas.microsoft.com/office/2006/documentManagement/types"/>
    <xsd:import namespace="http://schemas.microsoft.com/office/infopath/2007/PartnerControls"/>
    <xsd:element name="SharedWithUsers" ma:index="10"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Udostępnione dla — szczegóły" ma:internalName="SharedWithDetails" ma:readOnly="true">
      <xsd:simpleType>
        <xsd:restriction base="dms:Note">
          <xsd:maxLength value="255"/>
        </xsd:restriction>
      </xsd:simpleType>
    </xsd:element>
    <xsd:element name="SharingHintHash" ma:index="12" nillable="true" ma:displayName="Skrót wskazówki dotyczącej udostępniania"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97BB9F-AB8C-4933-BEFE-BBD6132810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64a851-f387-4e30-a425-b636b3fbbd8d"/>
    <ds:schemaRef ds:uri="71805241-5c1f-4296-bd27-da68d75147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8BFB71-E867-4505-A954-BCBA928C9420}">
  <ds:schemaRefs>
    <ds:schemaRef ds:uri="http://www.w3.org/XML/1998/namespace"/>
    <ds:schemaRef ds:uri="http://schemas.microsoft.com/office/2006/documentManagement/types"/>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71805241-5c1f-4296-bd27-da68d75147eb"/>
    <ds:schemaRef ds:uri="2264a851-f387-4e30-a425-b636b3fbbd8d"/>
    <ds:schemaRef ds:uri="http://purl.org/dc/dcmitype/"/>
    <ds:schemaRef ds:uri="http://purl.org/dc/terms/"/>
  </ds:schemaRefs>
</ds:datastoreItem>
</file>

<file path=customXml/itemProps3.xml><?xml version="1.0" encoding="utf-8"?>
<ds:datastoreItem xmlns:ds="http://schemas.openxmlformats.org/officeDocument/2006/customXml" ds:itemID="{630D368F-8304-4732-9562-4253CDC7B9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546</TotalTime>
  <Words>479</Words>
  <Application>Microsoft Office PowerPoint</Application>
  <PresentationFormat>Panoramiczny</PresentationFormat>
  <Paragraphs>78</Paragraphs>
  <Slides>30</Slides>
  <Notes>15</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30</vt:i4>
      </vt:variant>
    </vt:vector>
  </HeadingPairs>
  <TitlesOfParts>
    <vt:vector size="39" baseType="lpstr">
      <vt:lpstr>Arial</vt:lpstr>
      <vt:lpstr>Calibri</vt:lpstr>
      <vt:lpstr>Inter</vt:lpstr>
      <vt:lpstr>Rajdhani</vt:lpstr>
      <vt:lpstr>Rajdhani Medium</vt:lpstr>
      <vt:lpstr>Rajdhani SemiBold</vt:lpstr>
      <vt:lpstr>Raleway</vt:lpstr>
      <vt:lpstr>Raleway ExtraLight</vt:lpstr>
      <vt:lpstr>HOMER</vt:lpstr>
      <vt:lpstr>From “Where” to “What”:  Towards Human-Understandable Explanations through Concept Relevance Propagation[1]</vt:lpstr>
      <vt:lpstr>Global vs Local XAI</vt:lpstr>
      <vt:lpstr>LRP – backbone of CRP</vt:lpstr>
      <vt:lpstr>Limitation of traditional heatmaps</vt:lpstr>
      <vt:lpstr>Concept Relevance Propagation</vt:lpstr>
      <vt:lpstr>Explanation disentanglement via Concept Relevance Propagation</vt:lpstr>
      <vt:lpstr>Local Concept Relevance</vt:lpstr>
      <vt:lpstr>Hierarchical Composition of Relevant Concepts</vt:lpstr>
      <vt:lpstr>Hierarchical Composition of Relevant Concepts</vt:lpstr>
      <vt:lpstr>Relevance-based Reference Sample Selection</vt:lpstr>
      <vt:lpstr>Activation vs Relevance Maximization</vt:lpstr>
      <vt:lpstr>Receptive field</vt:lpstr>
      <vt:lpstr>Zooming into the Reference Sample</vt:lpstr>
      <vt:lpstr>Concept visualization using CRP</vt:lpstr>
      <vt:lpstr>Activation- vs Relevance-based Sample Selection</vt:lpstr>
      <vt:lpstr>Lower-level concepts</vt:lpstr>
      <vt:lpstr>Handling High and Low Sample Set Variety</vt:lpstr>
      <vt:lpstr>Class-Conditional Reference Sample Selection</vt:lpstr>
      <vt:lpstr>Reference Dataset Extension</vt:lpstr>
      <vt:lpstr>Concept Atlas and Understanding Spatial Concept Composition</vt:lpstr>
      <vt:lpstr>Prezentacja programu PowerPoint</vt:lpstr>
      <vt:lpstr>Hierarchical Concept Composition example</vt:lpstr>
      <vt:lpstr>Time series concepts</vt:lpstr>
      <vt:lpstr>Quantifying the Foundation of Decision Making</vt:lpstr>
      <vt:lpstr>Inserting concept into model prediction</vt:lpstr>
      <vt:lpstr>Prezentacja programu PowerPoint</vt:lpstr>
      <vt:lpstr>ImageNet analysis using CRP</vt:lpstr>
      <vt:lpstr>ImageNet analysis using CRP</vt:lpstr>
      <vt:lpstr>Concept Similarity in Latent Space</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„Where” to „What”[1]</dc:title>
  <dc:creator>Maciej</dc:creator>
  <cp:lastModifiedBy>Chrabąszcz Maciej (STUD)</cp:lastModifiedBy>
  <cp:revision>8</cp:revision>
  <dcterms:created xsi:type="dcterms:W3CDTF">2023-04-01T16:01:34Z</dcterms:created>
  <dcterms:modified xsi:type="dcterms:W3CDTF">2023-04-12T09:46:25Z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0x01010058CE13519A094E419F3C5FC9C85EFF38</vt:lpwstr>
  </property>
</Properties>
</file>